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3" r:id="rId3"/>
    <p:sldId id="288" r:id="rId4"/>
    <p:sldId id="284" r:id="rId5"/>
    <p:sldId id="258" r:id="rId6"/>
    <p:sldId id="263" r:id="rId7"/>
    <p:sldId id="289" r:id="rId8"/>
    <p:sldId id="274" r:id="rId9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618608-F219-482E-AE97-5ACAE8F58E55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5B396939-C0B7-4783-B7AB-5C1FE78A2CA6}">
      <dgm:prSet phldrT="[Tekst]" custT="1"/>
      <dgm:spPr/>
      <dgm:t>
        <a:bodyPr/>
        <a:lstStyle/>
        <a:p>
          <a:r>
            <a:rPr lang="et-EE" sz="2400" dirty="0" err="1" smtClean="0"/>
            <a:t>Sisse-asutmine</a:t>
          </a:r>
          <a:endParaRPr lang="et-EE" sz="2400" dirty="0"/>
        </a:p>
      </dgm:t>
    </dgm:pt>
    <dgm:pt modelId="{0A0FF31A-B159-43D0-81B9-EF049A8E2729}" type="parTrans" cxnId="{1CEA7F98-5471-4037-8091-17F61BF723CE}">
      <dgm:prSet/>
      <dgm:spPr/>
      <dgm:t>
        <a:bodyPr/>
        <a:lstStyle/>
        <a:p>
          <a:endParaRPr lang="et-EE"/>
        </a:p>
      </dgm:t>
    </dgm:pt>
    <dgm:pt modelId="{29847D05-15AE-46B4-B505-8EB4B72E606D}" type="sibTrans" cxnId="{1CEA7F98-5471-4037-8091-17F61BF723CE}">
      <dgm:prSet/>
      <dgm:spPr/>
      <dgm:t>
        <a:bodyPr/>
        <a:lstStyle/>
        <a:p>
          <a:endParaRPr lang="et-EE"/>
        </a:p>
      </dgm:t>
    </dgm:pt>
    <dgm:pt modelId="{2D42CABC-C020-47ED-9EF2-7FEB819B64C7}">
      <dgm:prSet phldrT="[Tekst]"/>
      <dgm:spPr/>
      <dgm:t>
        <a:bodyPr/>
        <a:lstStyle/>
        <a:p>
          <a:r>
            <a:rPr lang="et-EE" dirty="0" smtClean="0"/>
            <a:t>72% Viljandi linnast</a:t>
          </a:r>
        </a:p>
        <a:p>
          <a:r>
            <a:rPr lang="et-EE" dirty="0" smtClean="0"/>
            <a:t>21% Viljandi maakonnast</a:t>
          </a:r>
        </a:p>
        <a:p>
          <a:r>
            <a:rPr lang="et-EE" dirty="0" smtClean="0"/>
            <a:t>7% mujalt omavalitsustest</a:t>
          </a:r>
          <a:endParaRPr lang="et-EE" dirty="0"/>
        </a:p>
      </dgm:t>
    </dgm:pt>
    <dgm:pt modelId="{B14BDEC5-3D34-46F0-8335-C7292F83B24E}" type="parTrans" cxnId="{6BF4A59D-B0BC-43D8-9B06-80A21534D5C0}">
      <dgm:prSet/>
      <dgm:spPr/>
      <dgm:t>
        <a:bodyPr/>
        <a:lstStyle/>
        <a:p>
          <a:endParaRPr lang="et-EE"/>
        </a:p>
      </dgm:t>
    </dgm:pt>
    <dgm:pt modelId="{B2A62FA8-5B05-4E67-A265-A3C4139835D9}" type="sibTrans" cxnId="{6BF4A59D-B0BC-43D8-9B06-80A21534D5C0}">
      <dgm:prSet/>
      <dgm:spPr/>
      <dgm:t>
        <a:bodyPr/>
        <a:lstStyle/>
        <a:p>
          <a:endParaRPr lang="et-EE"/>
        </a:p>
      </dgm:t>
    </dgm:pt>
    <dgm:pt modelId="{22335C00-91D6-40DF-B55D-F3E7C14E8484}">
      <dgm:prSet phldrT="[Tekst]"/>
      <dgm:spPr/>
      <dgm:t>
        <a:bodyPr/>
        <a:lstStyle/>
        <a:p>
          <a:r>
            <a:rPr lang="et-EE" dirty="0" err="1" smtClean="0"/>
            <a:t>Edasi-õppimine</a:t>
          </a:r>
          <a:endParaRPr lang="et-EE" dirty="0"/>
        </a:p>
      </dgm:t>
    </dgm:pt>
    <dgm:pt modelId="{DB60900B-CB1D-411F-8D75-CB3F15A8F8F5}" type="parTrans" cxnId="{3C20BC30-FD4C-4FA8-A9CA-A3C8DABD4BAB}">
      <dgm:prSet/>
      <dgm:spPr/>
      <dgm:t>
        <a:bodyPr/>
        <a:lstStyle/>
        <a:p>
          <a:endParaRPr lang="et-EE"/>
        </a:p>
      </dgm:t>
    </dgm:pt>
    <dgm:pt modelId="{E9B59041-0ADC-4BE6-B894-6A6912CEF215}" type="sibTrans" cxnId="{3C20BC30-FD4C-4FA8-A9CA-A3C8DABD4BAB}">
      <dgm:prSet/>
      <dgm:spPr/>
      <dgm:t>
        <a:bodyPr/>
        <a:lstStyle/>
        <a:p>
          <a:endParaRPr lang="et-EE"/>
        </a:p>
      </dgm:t>
    </dgm:pt>
    <dgm:pt modelId="{AB4BCE7D-7F0D-4A8A-89C2-D52D04A36C8C}">
      <dgm:prSet phldrT="[Tekst]"/>
      <dgm:spPr/>
      <dgm:t>
        <a:bodyPr/>
        <a:lstStyle/>
        <a:p>
          <a:r>
            <a:rPr lang="et-EE" dirty="0" smtClean="0"/>
            <a:t>61% kõrgkool</a:t>
          </a:r>
          <a:endParaRPr lang="et-EE" dirty="0" smtClean="0"/>
        </a:p>
        <a:p>
          <a:r>
            <a:rPr lang="et-EE" dirty="0" smtClean="0"/>
            <a:t>4% </a:t>
          </a:r>
          <a:r>
            <a:rPr lang="et-EE" dirty="0" smtClean="0"/>
            <a:t>Kutseharidus</a:t>
          </a:r>
        </a:p>
        <a:p>
          <a:r>
            <a:rPr lang="et-EE" dirty="0" smtClean="0"/>
            <a:t>+ edasiõppimine välismaal, ajateenistus (osaliselt), vaheaasta</a:t>
          </a:r>
          <a:endParaRPr lang="et-EE" dirty="0"/>
        </a:p>
      </dgm:t>
    </dgm:pt>
    <dgm:pt modelId="{F10BB6BD-22EB-44A8-BE45-FD0C5E8B8416}" type="parTrans" cxnId="{9937F582-D989-4D6B-A6F5-F8B4B93A70A7}">
      <dgm:prSet/>
      <dgm:spPr/>
      <dgm:t>
        <a:bodyPr/>
        <a:lstStyle/>
        <a:p>
          <a:endParaRPr lang="et-EE"/>
        </a:p>
      </dgm:t>
    </dgm:pt>
    <dgm:pt modelId="{AE6AEB35-EE24-451E-9604-B893BC9F0DC9}" type="sibTrans" cxnId="{9937F582-D989-4D6B-A6F5-F8B4B93A70A7}">
      <dgm:prSet/>
      <dgm:spPr/>
      <dgm:t>
        <a:bodyPr/>
        <a:lstStyle/>
        <a:p>
          <a:endParaRPr lang="et-EE"/>
        </a:p>
      </dgm:t>
    </dgm:pt>
    <dgm:pt modelId="{B34A5852-9350-45E7-A2AE-5008D19EC1CA}" type="pres">
      <dgm:prSet presAssocID="{AF618608-F219-482E-AE97-5ACAE8F58E55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t-EE"/>
        </a:p>
      </dgm:t>
    </dgm:pt>
    <dgm:pt modelId="{494C9789-2413-4233-95F6-C0DD723C85C4}" type="pres">
      <dgm:prSet presAssocID="{5B396939-C0B7-4783-B7AB-5C1FE78A2CA6}" presName="posSpace" presStyleCnt="0"/>
      <dgm:spPr/>
    </dgm:pt>
    <dgm:pt modelId="{E0756FB6-C81F-41B5-97A6-75A859C4F0B9}" type="pres">
      <dgm:prSet presAssocID="{5B396939-C0B7-4783-B7AB-5C1FE78A2CA6}" presName="vertFlow" presStyleCnt="0"/>
      <dgm:spPr/>
    </dgm:pt>
    <dgm:pt modelId="{CA4B38A1-5769-411C-89B8-ABBBF8FB0745}" type="pres">
      <dgm:prSet presAssocID="{5B396939-C0B7-4783-B7AB-5C1FE78A2CA6}" presName="topSpace" presStyleCnt="0"/>
      <dgm:spPr/>
    </dgm:pt>
    <dgm:pt modelId="{60A42089-B517-4D61-9984-D5AD9FDC7693}" type="pres">
      <dgm:prSet presAssocID="{5B396939-C0B7-4783-B7AB-5C1FE78A2CA6}" presName="firstComp" presStyleCnt="0"/>
      <dgm:spPr/>
    </dgm:pt>
    <dgm:pt modelId="{38690B88-1BB8-4AE6-B66A-4D5EFB32C65A}" type="pres">
      <dgm:prSet presAssocID="{5B396939-C0B7-4783-B7AB-5C1FE78A2CA6}" presName="firstChild" presStyleLbl="bgAccFollowNode1" presStyleIdx="0" presStyleCnt="2" custLinFactNeighborX="18231" custLinFactNeighborY="-81508"/>
      <dgm:spPr/>
      <dgm:t>
        <a:bodyPr/>
        <a:lstStyle/>
        <a:p>
          <a:endParaRPr lang="et-EE"/>
        </a:p>
      </dgm:t>
    </dgm:pt>
    <dgm:pt modelId="{93A13390-4FDC-4884-A36D-42EE01E776C9}" type="pres">
      <dgm:prSet presAssocID="{5B396939-C0B7-4783-B7AB-5C1FE78A2CA6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4FDD555A-F803-494C-981B-401EF050BC9C}" type="pres">
      <dgm:prSet presAssocID="{5B396939-C0B7-4783-B7AB-5C1FE78A2CA6}" presName="negSpace" presStyleCnt="0"/>
      <dgm:spPr/>
    </dgm:pt>
    <dgm:pt modelId="{E7BB84A3-0F24-46C6-8626-30507803703D}" type="pres">
      <dgm:prSet presAssocID="{5B396939-C0B7-4783-B7AB-5C1FE78A2CA6}" presName="circle" presStyleLbl="node1" presStyleIdx="0" presStyleCnt="2" custScaleX="128899" custScaleY="128899" custLinFactNeighborX="-2729" custLinFactNeighborY="-72752"/>
      <dgm:spPr/>
      <dgm:t>
        <a:bodyPr/>
        <a:lstStyle/>
        <a:p>
          <a:endParaRPr lang="et-EE"/>
        </a:p>
      </dgm:t>
    </dgm:pt>
    <dgm:pt modelId="{F5C54DA9-1F01-4148-BFC0-0E994E49F0A7}" type="pres">
      <dgm:prSet presAssocID="{29847D05-15AE-46B4-B505-8EB4B72E606D}" presName="transSpace" presStyleCnt="0"/>
      <dgm:spPr/>
    </dgm:pt>
    <dgm:pt modelId="{C8802CCA-F020-4650-9ADE-58535B25F996}" type="pres">
      <dgm:prSet presAssocID="{22335C00-91D6-40DF-B55D-F3E7C14E8484}" presName="posSpace" presStyleCnt="0"/>
      <dgm:spPr/>
    </dgm:pt>
    <dgm:pt modelId="{9E85970A-C97B-4A8D-B59A-C52F68444D06}" type="pres">
      <dgm:prSet presAssocID="{22335C00-91D6-40DF-B55D-F3E7C14E8484}" presName="vertFlow" presStyleCnt="0"/>
      <dgm:spPr/>
    </dgm:pt>
    <dgm:pt modelId="{ECF926FF-C892-4B56-8A5E-8890F29D937F}" type="pres">
      <dgm:prSet presAssocID="{22335C00-91D6-40DF-B55D-F3E7C14E8484}" presName="topSpace" presStyleCnt="0"/>
      <dgm:spPr/>
    </dgm:pt>
    <dgm:pt modelId="{AE8B1C96-4716-49B7-AF05-4B2A5ABD0988}" type="pres">
      <dgm:prSet presAssocID="{22335C00-91D6-40DF-B55D-F3E7C14E8484}" presName="firstComp" presStyleCnt="0"/>
      <dgm:spPr/>
    </dgm:pt>
    <dgm:pt modelId="{9DA417C4-6062-46A9-9477-AEE7362ADAE9}" type="pres">
      <dgm:prSet presAssocID="{22335C00-91D6-40DF-B55D-F3E7C14E8484}" presName="firstChild" presStyleLbl="bgAccFollowNode1" presStyleIdx="1" presStyleCnt="2" custLinFactNeighborX="1689" custLinFactNeighborY="-81508"/>
      <dgm:spPr/>
      <dgm:t>
        <a:bodyPr/>
        <a:lstStyle/>
        <a:p>
          <a:endParaRPr lang="et-EE"/>
        </a:p>
      </dgm:t>
    </dgm:pt>
    <dgm:pt modelId="{4A84596B-932C-4011-AF71-556FAF278CDA}" type="pres">
      <dgm:prSet presAssocID="{22335C00-91D6-40DF-B55D-F3E7C14E8484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7D53B43-6050-4AA7-86AB-A1AD6DAC0B56}" type="pres">
      <dgm:prSet presAssocID="{22335C00-91D6-40DF-B55D-F3E7C14E8484}" presName="negSpace" presStyleCnt="0"/>
      <dgm:spPr/>
    </dgm:pt>
    <dgm:pt modelId="{48DE49AE-914B-474C-A627-C7293F068B08}" type="pres">
      <dgm:prSet presAssocID="{22335C00-91D6-40DF-B55D-F3E7C14E8484}" presName="circle" presStyleLbl="node1" presStyleIdx="1" presStyleCnt="2" custScaleX="127244" custScaleY="127244" custLinFactNeighborX="-10630" custLinFactNeighborY="-72752"/>
      <dgm:spPr/>
      <dgm:t>
        <a:bodyPr/>
        <a:lstStyle/>
        <a:p>
          <a:endParaRPr lang="et-EE"/>
        </a:p>
      </dgm:t>
    </dgm:pt>
  </dgm:ptLst>
  <dgm:cxnLst>
    <dgm:cxn modelId="{A4D3098F-B269-4CF5-B213-6DA9DC5D79CB}" type="presOf" srcId="{AB4BCE7D-7F0D-4A8A-89C2-D52D04A36C8C}" destId="{9DA417C4-6062-46A9-9477-AEE7362ADAE9}" srcOrd="0" destOrd="0" presId="urn:microsoft.com/office/officeart/2005/8/layout/hList9"/>
    <dgm:cxn modelId="{4D1F8823-1808-46DE-8FEC-A5A220E9031B}" type="presOf" srcId="{AF618608-F219-482E-AE97-5ACAE8F58E55}" destId="{B34A5852-9350-45E7-A2AE-5008D19EC1CA}" srcOrd="0" destOrd="0" presId="urn:microsoft.com/office/officeart/2005/8/layout/hList9"/>
    <dgm:cxn modelId="{C3EE4594-6C74-4309-8F2B-4C694D374657}" type="presOf" srcId="{5B396939-C0B7-4783-B7AB-5C1FE78A2CA6}" destId="{E7BB84A3-0F24-46C6-8626-30507803703D}" srcOrd="0" destOrd="0" presId="urn:microsoft.com/office/officeart/2005/8/layout/hList9"/>
    <dgm:cxn modelId="{3C20BC30-FD4C-4FA8-A9CA-A3C8DABD4BAB}" srcId="{AF618608-F219-482E-AE97-5ACAE8F58E55}" destId="{22335C00-91D6-40DF-B55D-F3E7C14E8484}" srcOrd="1" destOrd="0" parTransId="{DB60900B-CB1D-411F-8D75-CB3F15A8F8F5}" sibTransId="{E9B59041-0ADC-4BE6-B894-6A6912CEF215}"/>
    <dgm:cxn modelId="{1CEA7F98-5471-4037-8091-17F61BF723CE}" srcId="{AF618608-F219-482E-AE97-5ACAE8F58E55}" destId="{5B396939-C0B7-4783-B7AB-5C1FE78A2CA6}" srcOrd="0" destOrd="0" parTransId="{0A0FF31A-B159-43D0-81B9-EF049A8E2729}" sibTransId="{29847D05-15AE-46B4-B505-8EB4B72E606D}"/>
    <dgm:cxn modelId="{9937F582-D989-4D6B-A6F5-F8B4B93A70A7}" srcId="{22335C00-91D6-40DF-B55D-F3E7C14E8484}" destId="{AB4BCE7D-7F0D-4A8A-89C2-D52D04A36C8C}" srcOrd="0" destOrd="0" parTransId="{F10BB6BD-22EB-44A8-BE45-FD0C5E8B8416}" sibTransId="{AE6AEB35-EE24-451E-9604-B893BC9F0DC9}"/>
    <dgm:cxn modelId="{8B3F2638-14D6-4049-9DD3-17F621399D20}" type="presOf" srcId="{AB4BCE7D-7F0D-4A8A-89C2-D52D04A36C8C}" destId="{4A84596B-932C-4011-AF71-556FAF278CDA}" srcOrd="1" destOrd="0" presId="urn:microsoft.com/office/officeart/2005/8/layout/hList9"/>
    <dgm:cxn modelId="{6BF4A59D-B0BC-43D8-9B06-80A21534D5C0}" srcId="{5B396939-C0B7-4783-B7AB-5C1FE78A2CA6}" destId="{2D42CABC-C020-47ED-9EF2-7FEB819B64C7}" srcOrd="0" destOrd="0" parTransId="{B14BDEC5-3D34-46F0-8335-C7292F83B24E}" sibTransId="{B2A62FA8-5B05-4E67-A265-A3C4139835D9}"/>
    <dgm:cxn modelId="{1022AFA0-1653-4572-B191-2B103889D536}" type="presOf" srcId="{22335C00-91D6-40DF-B55D-F3E7C14E8484}" destId="{48DE49AE-914B-474C-A627-C7293F068B08}" srcOrd="0" destOrd="0" presId="urn:microsoft.com/office/officeart/2005/8/layout/hList9"/>
    <dgm:cxn modelId="{75C4F2A0-A1E5-4078-9623-7B1594DDBFAA}" type="presOf" srcId="{2D42CABC-C020-47ED-9EF2-7FEB819B64C7}" destId="{38690B88-1BB8-4AE6-B66A-4D5EFB32C65A}" srcOrd="0" destOrd="0" presId="urn:microsoft.com/office/officeart/2005/8/layout/hList9"/>
    <dgm:cxn modelId="{DFAD66B0-0975-49BA-8F9A-30BB07386549}" type="presOf" srcId="{2D42CABC-C020-47ED-9EF2-7FEB819B64C7}" destId="{93A13390-4FDC-4884-A36D-42EE01E776C9}" srcOrd="1" destOrd="0" presId="urn:microsoft.com/office/officeart/2005/8/layout/hList9"/>
    <dgm:cxn modelId="{A1FAADEB-9A8A-43E9-9CB6-DA2F7E76A8D3}" type="presParOf" srcId="{B34A5852-9350-45E7-A2AE-5008D19EC1CA}" destId="{494C9789-2413-4233-95F6-C0DD723C85C4}" srcOrd="0" destOrd="0" presId="urn:microsoft.com/office/officeart/2005/8/layout/hList9"/>
    <dgm:cxn modelId="{95A5C653-1C6A-4B4A-B964-0B9C090C3F85}" type="presParOf" srcId="{B34A5852-9350-45E7-A2AE-5008D19EC1CA}" destId="{E0756FB6-C81F-41B5-97A6-75A859C4F0B9}" srcOrd="1" destOrd="0" presId="urn:microsoft.com/office/officeart/2005/8/layout/hList9"/>
    <dgm:cxn modelId="{B41A110B-AB02-4670-88C2-F72E7AA95A11}" type="presParOf" srcId="{E0756FB6-C81F-41B5-97A6-75A859C4F0B9}" destId="{CA4B38A1-5769-411C-89B8-ABBBF8FB0745}" srcOrd="0" destOrd="0" presId="urn:microsoft.com/office/officeart/2005/8/layout/hList9"/>
    <dgm:cxn modelId="{77AF22BE-0891-4BBB-A3BA-C47D62E49E38}" type="presParOf" srcId="{E0756FB6-C81F-41B5-97A6-75A859C4F0B9}" destId="{60A42089-B517-4D61-9984-D5AD9FDC7693}" srcOrd="1" destOrd="0" presId="urn:microsoft.com/office/officeart/2005/8/layout/hList9"/>
    <dgm:cxn modelId="{46AECE19-1374-475C-A0FF-BF09FB093A38}" type="presParOf" srcId="{60A42089-B517-4D61-9984-D5AD9FDC7693}" destId="{38690B88-1BB8-4AE6-B66A-4D5EFB32C65A}" srcOrd="0" destOrd="0" presId="urn:microsoft.com/office/officeart/2005/8/layout/hList9"/>
    <dgm:cxn modelId="{BFD6D5C8-79BC-467F-8652-D2012AA6A50C}" type="presParOf" srcId="{60A42089-B517-4D61-9984-D5AD9FDC7693}" destId="{93A13390-4FDC-4884-A36D-42EE01E776C9}" srcOrd="1" destOrd="0" presId="urn:microsoft.com/office/officeart/2005/8/layout/hList9"/>
    <dgm:cxn modelId="{D96B5B3D-8C4E-4453-969A-F288F953D9B8}" type="presParOf" srcId="{B34A5852-9350-45E7-A2AE-5008D19EC1CA}" destId="{4FDD555A-F803-494C-981B-401EF050BC9C}" srcOrd="2" destOrd="0" presId="urn:microsoft.com/office/officeart/2005/8/layout/hList9"/>
    <dgm:cxn modelId="{49BF0585-10CD-4A77-8DF4-D05DA8E94C15}" type="presParOf" srcId="{B34A5852-9350-45E7-A2AE-5008D19EC1CA}" destId="{E7BB84A3-0F24-46C6-8626-30507803703D}" srcOrd="3" destOrd="0" presId="urn:microsoft.com/office/officeart/2005/8/layout/hList9"/>
    <dgm:cxn modelId="{2C6C19BC-E85B-47E0-95EC-DCBE0A4CA126}" type="presParOf" srcId="{B34A5852-9350-45E7-A2AE-5008D19EC1CA}" destId="{F5C54DA9-1F01-4148-BFC0-0E994E49F0A7}" srcOrd="4" destOrd="0" presId="urn:microsoft.com/office/officeart/2005/8/layout/hList9"/>
    <dgm:cxn modelId="{B9340535-D9A0-40DF-905D-844981BAF411}" type="presParOf" srcId="{B34A5852-9350-45E7-A2AE-5008D19EC1CA}" destId="{C8802CCA-F020-4650-9ADE-58535B25F996}" srcOrd="5" destOrd="0" presId="urn:microsoft.com/office/officeart/2005/8/layout/hList9"/>
    <dgm:cxn modelId="{FC82D2F4-589B-4CC5-A381-C1846697CDED}" type="presParOf" srcId="{B34A5852-9350-45E7-A2AE-5008D19EC1CA}" destId="{9E85970A-C97B-4A8D-B59A-C52F68444D06}" srcOrd="6" destOrd="0" presId="urn:microsoft.com/office/officeart/2005/8/layout/hList9"/>
    <dgm:cxn modelId="{C2437763-540C-416A-A715-645BBD16781C}" type="presParOf" srcId="{9E85970A-C97B-4A8D-B59A-C52F68444D06}" destId="{ECF926FF-C892-4B56-8A5E-8890F29D937F}" srcOrd="0" destOrd="0" presId="urn:microsoft.com/office/officeart/2005/8/layout/hList9"/>
    <dgm:cxn modelId="{73BFF296-AEAA-4DC7-ABDD-EA2E456B7635}" type="presParOf" srcId="{9E85970A-C97B-4A8D-B59A-C52F68444D06}" destId="{AE8B1C96-4716-49B7-AF05-4B2A5ABD0988}" srcOrd="1" destOrd="0" presId="urn:microsoft.com/office/officeart/2005/8/layout/hList9"/>
    <dgm:cxn modelId="{FC0AC725-64EA-4B40-B795-F8A67A5738F8}" type="presParOf" srcId="{AE8B1C96-4716-49B7-AF05-4B2A5ABD0988}" destId="{9DA417C4-6062-46A9-9477-AEE7362ADAE9}" srcOrd="0" destOrd="0" presId="urn:microsoft.com/office/officeart/2005/8/layout/hList9"/>
    <dgm:cxn modelId="{BDD5071F-2A33-4FEC-900A-0A9C03ADFF44}" type="presParOf" srcId="{AE8B1C96-4716-49B7-AF05-4B2A5ABD0988}" destId="{4A84596B-932C-4011-AF71-556FAF278CDA}" srcOrd="1" destOrd="0" presId="urn:microsoft.com/office/officeart/2005/8/layout/hList9"/>
    <dgm:cxn modelId="{96070C33-853E-43C1-B9FD-228DF175D447}" type="presParOf" srcId="{B34A5852-9350-45E7-A2AE-5008D19EC1CA}" destId="{97D53B43-6050-4AA7-86AB-A1AD6DAC0B56}" srcOrd="7" destOrd="0" presId="urn:microsoft.com/office/officeart/2005/8/layout/hList9"/>
    <dgm:cxn modelId="{A2FDC9E8-B93B-4C49-8C5A-6F756F299E5B}" type="presParOf" srcId="{B34A5852-9350-45E7-A2AE-5008D19EC1CA}" destId="{48DE49AE-914B-474C-A627-C7293F068B0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1489DA-C22A-4DF6-B5E2-B08DA809B69A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t-EE"/>
        </a:p>
      </dgm:t>
    </dgm:pt>
    <dgm:pt modelId="{1EC0A50B-8727-483E-AFD7-F6D02955627D}">
      <dgm:prSet phldrT="[Tekst]"/>
      <dgm:spPr/>
      <dgm:t>
        <a:bodyPr/>
        <a:lstStyle/>
        <a:p>
          <a:r>
            <a:rPr lang="et-EE" dirty="0" smtClean="0"/>
            <a:t>kuni 2010</a:t>
          </a:r>
          <a:endParaRPr lang="et-EE" dirty="0"/>
        </a:p>
      </dgm:t>
    </dgm:pt>
    <dgm:pt modelId="{0F624A31-0D25-4716-930E-3C5C853C4068}" type="parTrans" cxnId="{F8F55840-0625-45A7-9692-2A39F3671B24}">
      <dgm:prSet/>
      <dgm:spPr/>
      <dgm:t>
        <a:bodyPr/>
        <a:lstStyle/>
        <a:p>
          <a:endParaRPr lang="et-EE"/>
        </a:p>
      </dgm:t>
    </dgm:pt>
    <dgm:pt modelId="{4F5F7944-7C2C-48A2-B908-5F18E7FC6698}" type="sibTrans" cxnId="{F8F55840-0625-45A7-9692-2A39F3671B24}">
      <dgm:prSet/>
      <dgm:spPr/>
      <dgm:t>
        <a:bodyPr/>
        <a:lstStyle/>
        <a:p>
          <a:endParaRPr lang="et-EE"/>
        </a:p>
      </dgm:t>
    </dgm:pt>
    <dgm:pt modelId="{F2CCFA86-FC33-4980-A594-AFEF928B5034}">
      <dgm:prSet phldrT="[Tekst]" custT="1"/>
      <dgm:spPr/>
      <dgm:t>
        <a:bodyPr/>
        <a:lstStyle/>
        <a:p>
          <a:r>
            <a:rPr lang="et-EE" sz="1600" dirty="0" smtClean="0"/>
            <a:t>Idee poliitika tasandil, ebakindlus, domineerib skeptilisus, vaenulikkus kogukonnas, sisust ei räägita</a:t>
          </a:r>
          <a:endParaRPr lang="et-EE" sz="1600" dirty="0"/>
        </a:p>
      </dgm:t>
    </dgm:pt>
    <dgm:pt modelId="{C7983FE8-AE3B-40A9-B834-244E0B1922AD}" type="parTrans" cxnId="{76BDA2F6-4EEC-42A3-8948-64107EAC62D9}">
      <dgm:prSet/>
      <dgm:spPr/>
      <dgm:t>
        <a:bodyPr/>
        <a:lstStyle/>
        <a:p>
          <a:endParaRPr lang="et-EE"/>
        </a:p>
      </dgm:t>
    </dgm:pt>
    <dgm:pt modelId="{22CC9A2B-7CB9-40DC-8616-B671936B7447}" type="sibTrans" cxnId="{76BDA2F6-4EEC-42A3-8948-64107EAC62D9}">
      <dgm:prSet/>
      <dgm:spPr/>
      <dgm:t>
        <a:bodyPr/>
        <a:lstStyle/>
        <a:p>
          <a:endParaRPr lang="et-EE"/>
        </a:p>
      </dgm:t>
    </dgm:pt>
    <dgm:pt modelId="{856D31C1-A55B-4AC5-B981-21C761411187}">
      <dgm:prSet phldrT="[Tekst]"/>
      <dgm:spPr/>
      <dgm:t>
        <a:bodyPr/>
        <a:lstStyle/>
        <a:p>
          <a:r>
            <a:rPr lang="et-EE" dirty="0" smtClean="0"/>
            <a:t>2010-2011</a:t>
          </a:r>
          <a:endParaRPr lang="et-EE" dirty="0"/>
        </a:p>
      </dgm:t>
    </dgm:pt>
    <dgm:pt modelId="{CF1E3FDD-3F45-4B20-BF6D-22A971DEF81B}" type="parTrans" cxnId="{3DB13CEC-546F-412C-B8F2-BAA8427A91D3}">
      <dgm:prSet/>
      <dgm:spPr/>
      <dgm:t>
        <a:bodyPr/>
        <a:lstStyle/>
        <a:p>
          <a:endParaRPr lang="et-EE"/>
        </a:p>
      </dgm:t>
    </dgm:pt>
    <dgm:pt modelId="{28EE44D0-838D-479B-8745-9399C83DCB7A}" type="sibTrans" cxnId="{3DB13CEC-546F-412C-B8F2-BAA8427A91D3}">
      <dgm:prSet/>
      <dgm:spPr/>
      <dgm:t>
        <a:bodyPr/>
        <a:lstStyle/>
        <a:p>
          <a:endParaRPr lang="et-EE"/>
        </a:p>
      </dgm:t>
    </dgm:pt>
    <dgm:pt modelId="{D4937DAD-71B3-4B71-BB4C-B440FC896543}">
      <dgm:prSet phldrT="[Tekst]" custT="1"/>
      <dgm:spPr/>
      <dgm:t>
        <a:bodyPr/>
        <a:lstStyle/>
        <a:p>
          <a:r>
            <a:rPr lang="et-EE" sz="1600" dirty="0" smtClean="0"/>
            <a:t>Uus GRÕK, otsustamine: HTM ja linna leping, koolijuhi konkurss </a:t>
          </a:r>
          <a:endParaRPr lang="et-EE" sz="1600" dirty="0"/>
        </a:p>
      </dgm:t>
    </dgm:pt>
    <dgm:pt modelId="{911F1979-B94A-41CB-9F88-A3F3501F563A}" type="parTrans" cxnId="{235D7FCE-F8A0-4B7F-B72C-C99E30FEFA43}">
      <dgm:prSet/>
      <dgm:spPr/>
      <dgm:t>
        <a:bodyPr/>
        <a:lstStyle/>
        <a:p>
          <a:endParaRPr lang="et-EE"/>
        </a:p>
      </dgm:t>
    </dgm:pt>
    <dgm:pt modelId="{DB8DF417-F281-4AB1-9A0F-92BF4B159BB9}" type="sibTrans" cxnId="{235D7FCE-F8A0-4B7F-B72C-C99E30FEFA43}">
      <dgm:prSet/>
      <dgm:spPr/>
      <dgm:t>
        <a:bodyPr/>
        <a:lstStyle/>
        <a:p>
          <a:endParaRPr lang="et-EE"/>
        </a:p>
      </dgm:t>
    </dgm:pt>
    <dgm:pt modelId="{AF744BDF-6904-4763-8F65-B9C2EB6AA315}">
      <dgm:prSet phldrT="[Tekst]"/>
      <dgm:spPr/>
      <dgm:t>
        <a:bodyPr/>
        <a:lstStyle/>
        <a:p>
          <a:r>
            <a:rPr lang="et-EE" dirty="0" smtClean="0"/>
            <a:t>2012</a:t>
          </a:r>
          <a:endParaRPr lang="et-EE" dirty="0"/>
        </a:p>
      </dgm:t>
    </dgm:pt>
    <dgm:pt modelId="{2A6F684E-8F0A-4CC6-9B99-3B163F2F7E24}" type="parTrans" cxnId="{B0B0C25B-12A4-4C2B-9CD7-E31872C87E1B}">
      <dgm:prSet/>
      <dgm:spPr/>
      <dgm:t>
        <a:bodyPr/>
        <a:lstStyle/>
        <a:p>
          <a:endParaRPr lang="et-EE"/>
        </a:p>
      </dgm:t>
    </dgm:pt>
    <dgm:pt modelId="{4A4F6ED8-0B95-47F9-B1E6-973791E2561B}" type="sibTrans" cxnId="{B0B0C25B-12A4-4C2B-9CD7-E31872C87E1B}">
      <dgm:prSet/>
      <dgm:spPr/>
      <dgm:t>
        <a:bodyPr/>
        <a:lstStyle/>
        <a:p>
          <a:endParaRPr lang="et-EE"/>
        </a:p>
      </dgm:t>
    </dgm:pt>
    <dgm:pt modelId="{8CFB856B-75E8-40D5-998E-E81B24E81CA3}">
      <dgm:prSet phldrT="[Tekst]" custT="1"/>
      <dgm:spPr/>
      <dgm:t>
        <a:bodyPr/>
        <a:lstStyle/>
        <a:p>
          <a:r>
            <a:rPr lang="et-EE" sz="1600" dirty="0" smtClean="0"/>
            <a:t>Uus kool käivitub, rahu ja uue koolihoone ootus</a:t>
          </a:r>
          <a:endParaRPr lang="et-EE" sz="1600" dirty="0"/>
        </a:p>
      </dgm:t>
    </dgm:pt>
    <dgm:pt modelId="{1044515D-2409-40F6-B078-E5B79ADC46B7}" type="parTrans" cxnId="{83B9D579-3BD9-4E2C-B0F8-C04B071DDBF1}">
      <dgm:prSet/>
      <dgm:spPr/>
      <dgm:t>
        <a:bodyPr/>
        <a:lstStyle/>
        <a:p>
          <a:endParaRPr lang="et-EE"/>
        </a:p>
      </dgm:t>
    </dgm:pt>
    <dgm:pt modelId="{5DBB4886-FE3B-4256-B53B-C3937398006F}" type="sibTrans" cxnId="{83B9D579-3BD9-4E2C-B0F8-C04B071DDBF1}">
      <dgm:prSet/>
      <dgm:spPr/>
      <dgm:t>
        <a:bodyPr/>
        <a:lstStyle/>
        <a:p>
          <a:endParaRPr lang="et-EE"/>
        </a:p>
      </dgm:t>
    </dgm:pt>
    <dgm:pt modelId="{34EA8CAD-23C4-47F8-BA5D-EDC13BB9C0AC}">
      <dgm:prSet phldrT="[Tekst]"/>
      <dgm:spPr/>
      <dgm:t>
        <a:bodyPr/>
        <a:lstStyle/>
        <a:p>
          <a:r>
            <a:rPr lang="et-EE" dirty="0" smtClean="0"/>
            <a:t>Kuni 2019/20</a:t>
          </a:r>
          <a:endParaRPr lang="et-EE" dirty="0"/>
        </a:p>
      </dgm:t>
    </dgm:pt>
    <dgm:pt modelId="{A41F161E-B057-4844-8FF7-74253F701742}" type="parTrans" cxnId="{D327EA66-F1C4-4F5E-B9FE-B7559E373611}">
      <dgm:prSet/>
      <dgm:spPr/>
      <dgm:t>
        <a:bodyPr/>
        <a:lstStyle/>
        <a:p>
          <a:endParaRPr lang="et-EE"/>
        </a:p>
      </dgm:t>
    </dgm:pt>
    <dgm:pt modelId="{E7072359-3DE0-416E-96CE-80042F4A9EE2}" type="sibTrans" cxnId="{D327EA66-F1C4-4F5E-B9FE-B7559E373611}">
      <dgm:prSet/>
      <dgm:spPr/>
      <dgm:t>
        <a:bodyPr/>
        <a:lstStyle/>
        <a:p>
          <a:endParaRPr lang="et-EE"/>
        </a:p>
      </dgm:t>
    </dgm:pt>
    <dgm:pt modelId="{D165064B-B5BB-4B66-8AFE-A87DEE2C0848}">
      <dgm:prSet phldrT="[Tekst]"/>
      <dgm:spPr/>
      <dgm:t>
        <a:bodyPr/>
        <a:lstStyle/>
        <a:p>
          <a:r>
            <a:rPr lang="et-EE" dirty="0" smtClean="0"/>
            <a:t>Kool + kogukond</a:t>
          </a:r>
          <a:endParaRPr lang="et-EE" dirty="0"/>
        </a:p>
      </dgm:t>
    </dgm:pt>
    <dgm:pt modelId="{6932E7D7-56A7-4AB9-8A05-955B79E66A3B}" type="parTrans" cxnId="{C4978698-1A54-432B-9F27-B9F14D0EF05B}">
      <dgm:prSet/>
      <dgm:spPr/>
      <dgm:t>
        <a:bodyPr/>
        <a:lstStyle/>
        <a:p>
          <a:endParaRPr lang="et-EE"/>
        </a:p>
      </dgm:t>
    </dgm:pt>
    <dgm:pt modelId="{EF5D95A9-F9CC-40D9-802F-FB594AEBA839}" type="sibTrans" cxnId="{C4978698-1A54-432B-9F27-B9F14D0EF05B}">
      <dgm:prSet/>
      <dgm:spPr/>
      <dgm:t>
        <a:bodyPr/>
        <a:lstStyle/>
        <a:p>
          <a:endParaRPr lang="et-EE"/>
        </a:p>
      </dgm:t>
    </dgm:pt>
    <dgm:pt modelId="{CDA7032C-6848-444D-AC1E-D8DFCD34E7A3}" type="pres">
      <dgm:prSet presAssocID="{B51489DA-C22A-4DF6-B5E2-B08DA809B69A}" presName="rootnode" presStyleCnt="0">
        <dgm:presLayoutVars>
          <dgm:chMax/>
          <dgm:chPref/>
          <dgm:dir/>
          <dgm:animLvl val="lvl"/>
        </dgm:presLayoutVars>
      </dgm:prSet>
      <dgm:spPr/>
    </dgm:pt>
    <dgm:pt modelId="{21CCFC00-19E8-472C-A0B4-83A3A0558217}" type="pres">
      <dgm:prSet presAssocID="{1EC0A50B-8727-483E-AFD7-F6D02955627D}" presName="composite" presStyleCnt="0"/>
      <dgm:spPr/>
    </dgm:pt>
    <dgm:pt modelId="{96530662-E204-4A5A-ADBB-6A9192D289F3}" type="pres">
      <dgm:prSet presAssocID="{1EC0A50B-8727-483E-AFD7-F6D02955627D}" presName="bentUpArrow1" presStyleLbl="alignImgPlace1" presStyleIdx="0" presStyleCnt="3"/>
      <dgm:spPr/>
    </dgm:pt>
    <dgm:pt modelId="{C0A07D20-17B6-4AAC-A7D9-F830A14226C9}" type="pres">
      <dgm:prSet presAssocID="{1EC0A50B-8727-483E-AFD7-F6D02955627D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F0DEF713-36B6-46B2-8C84-9F7AE57CD10C}" type="pres">
      <dgm:prSet presAssocID="{1EC0A50B-8727-483E-AFD7-F6D02955627D}" presName="ChildText" presStyleLbl="revTx" presStyleIdx="0" presStyleCnt="4" custScaleX="334664" custLinFactX="23891" custLinFactNeighborX="100000" custLinFactNeighborY="-28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7216B521-7DF6-461A-AFC8-3C47C528A648}" type="pres">
      <dgm:prSet presAssocID="{4F5F7944-7C2C-48A2-B908-5F18E7FC6698}" presName="sibTrans" presStyleCnt="0"/>
      <dgm:spPr/>
    </dgm:pt>
    <dgm:pt modelId="{4A7BD00E-30E6-4C70-B8C2-BF344A3FECA2}" type="pres">
      <dgm:prSet presAssocID="{856D31C1-A55B-4AC5-B981-21C761411187}" presName="composite" presStyleCnt="0"/>
      <dgm:spPr/>
    </dgm:pt>
    <dgm:pt modelId="{E2A2D610-BDFB-4A49-B381-618924D6D182}" type="pres">
      <dgm:prSet presAssocID="{856D31C1-A55B-4AC5-B981-21C761411187}" presName="bentUpArrow1" presStyleLbl="alignImgPlace1" presStyleIdx="1" presStyleCnt="3"/>
      <dgm:spPr/>
    </dgm:pt>
    <dgm:pt modelId="{F436A48F-3092-4E04-A68C-6959E50735DD}" type="pres">
      <dgm:prSet presAssocID="{856D31C1-A55B-4AC5-B981-21C761411187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1B31C2A7-4984-4B88-AEA7-5BB725E511B8}" type="pres">
      <dgm:prSet presAssocID="{856D31C1-A55B-4AC5-B981-21C761411187}" presName="ChildText" presStyleLbl="revTx" presStyleIdx="1" presStyleCnt="4" custScaleX="262449" custLinFactNeighborX="79939" custLinFactNeighborY="-25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C5C52696-60E5-43E2-A4C6-F6E63660466A}" type="pres">
      <dgm:prSet presAssocID="{28EE44D0-838D-479B-8745-9399C83DCB7A}" presName="sibTrans" presStyleCnt="0"/>
      <dgm:spPr/>
    </dgm:pt>
    <dgm:pt modelId="{3D566F78-ADCE-4BC8-B0B5-E2932D9A3D76}" type="pres">
      <dgm:prSet presAssocID="{AF744BDF-6904-4763-8F65-B9C2EB6AA315}" presName="composite" presStyleCnt="0"/>
      <dgm:spPr/>
    </dgm:pt>
    <dgm:pt modelId="{39ED682C-A3CC-42CC-8B60-7E3626B47CC5}" type="pres">
      <dgm:prSet presAssocID="{AF744BDF-6904-4763-8F65-B9C2EB6AA315}" presName="bentUpArrow1" presStyleLbl="alignImgPlace1" presStyleIdx="2" presStyleCnt="3"/>
      <dgm:spPr/>
    </dgm:pt>
    <dgm:pt modelId="{CA9BEA5C-EAC3-4F8F-8ECA-1CC45B079369}" type="pres">
      <dgm:prSet presAssocID="{AF744BDF-6904-4763-8F65-B9C2EB6AA315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</dgm:pt>
    <dgm:pt modelId="{31F03385-A0CD-4B6E-B777-E4E499F98631}" type="pres">
      <dgm:prSet presAssocID="{AF744BDF-6904-4763-8F65-B9C2EB6AA315}" presName="ChildText" presStyleLbl="revTx" presStyleIdx="2" presStyleCnt="4" custScaleX="232999" custLinFactNeighborX="72921" custLinFactNeighborY="-228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9D747FE-4BC0-41B3-ADE6-637C240635CA}" type="pres">
      <dgm:prSet presAssocID="{4A4F6ED8-0B95-47F9-B1E6-973791E2561B}" presName="sibTrans" presStyleCnt="0"/>
      <dgm:spPr/>
    </dgm:pt>
    <dgm:pt modelId="{FCEF0AB2-EBB6-44BA-A0FA-110E3776A6C7}" type="pres">
      <dgm:prSet presAssocID="{34EA8CAD-23C4-47F8-BA5D-EDC13BB9C0AC}" presName="composite" presStyleCnt="0"/>
      <dgm:spPr/>
    </dgm:pt>
    <dgm:pt modelId="{6D73AC25-1BA5-4517-95DB-672CE7BF4976}" type="pres">
      <dgm:prSet presAssocID="{34EA8CAD-23C4-47F8-BA5D-EDC13BB9C0AC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E963FE2-ABE3-409A-9570-ADAEA9585F93}" type="pres">
      <dgm:prSet presAssocID="{34EA8CAD-23C4-47F8-BA5D-EDC13BB9C0AC}" presName="FinalChildText" presStyleLbl="revTx" presStyleIdx="3" presStyleCnt="4" custLinFactNeighborX="2602" custLinFactNeighborY="-20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2F6B84E1-4158-4F81-9812-C68E978AD47B}" type="presOf" srcId="{B51489DA-C22A-4DF6-B5E2-B08DA809B69A}" destId="{CDA7032C-6848-444D-AC1E-D8DFCD34E7A3}" srcOrd="0" destOrd="0" presId="urn:microsoft.com/office/officeart/2005/8/layout/StepDownProcess"/>
    <dgm:cxn modelId="{36CCBDCA-DAB0-4C7F-AAB9-75FA51798F87}" type="presOf" srcId="{F2CCFA86-FC33-4980-A594-AFEF928B5034}" destId="{F0DEF713-36B6-46B2-8C84-9F7AE57CD10C}" srcOrd="0" destOrd="0" presId="urn:microsoft.com/office/officeart/2005/8/layout/StepDownProcess"/>
    <dgm:cxn modelId="{F8F55840-0625-45A7-9692-2A39F3671B24}" srcId="{B51489DA-C22A-4DF6-B5E2-B08DA809B69A}" destId="{1EC0A50B-8727-483E-AFD7-F6D02955627D}" srcOrd="0" destOrd="0" parTransId="{0F624A31-0D25-4716-930E-3C5C853C4068}" sibTransId="{4F5F7944-7C2C-48A2-B908-5F18E7FC6698}"/>
    <dgm:cxn modelId="{D327EA66-F1C4-4F5E-B9FE-B7559E373611}" srcId="{B51489DA-C22A-4DF6-B5E2-B08DA809B69A}" destId="{34EA8CAD-23C4-47F8-BA5D-EDC13BB9C0AC}" srcOrd="3" destOrd="0" parTransId="{A41F161E-B057-4844-8FF7-74253F701742}" sibTransId="{E7072359-3DE0-416E-96CE-80042F4A9EE2}"/>
    <dgm:cxn modelId="{C64E61F5-7946-40AC-8BB0-5248C8674278}" type="presOf" srcId="{AF744BDF-6904-4763-8F65-B9C2EB6AA315}" destId="{CA9BEA5C-EAC3-4F8F-8ECA-1CC45B079369}" srcOrd="0" destOrd="0" presId="urn:microsoft.com/office/officeart/2005/8/layout/StepDownProcess"/>
    <dgm:cxn modelId="{235D7FCE-F8A0-4B7F-B72C-C99E30FEFA43}" srcId="{856D31C1-A55B-4AC5-B981-21C761411187}" destId="{D4937DAD-71B3-4B71-BB4C-B440FC896543}" srcOrd="0" destOrd="0" parTransId="{911F1979-B94A-41CB-9F88-A3F3501F563A}" sibTransId="{DB8DF417-F281-4AB1-9A0F-92BF4B159BB9}"/>
    <dgm:cxn modelId="{157C6F3A-6A08-4D13-94F9-F6DBDDAFF649}" type="presOf" srcId="{1EC0A50B-8727-483E-AFD7-F6D02955627D}" destId="{C0A07D20-17B6-4AAC-A7D9-F830A14226C9}" srcOrd="0" destOrd="0" presId="urn:microsoft.com/office/officeart/2005/8/layout/StepDownProcess"/>
    <dgm:cxn modelId="{83B9D579-3BD9-4E2C-B0F8-C04B071DDBF1}" srcId="{AF744BDF-6904-4763-8F65-B9C2EB6AA315}" destId="{8CFB856B-75E8-40D5-998E-E81B24E81CA3}" srcOrd="0" destOrd="0" parTransId="{1044515D-2409-40F6-B078-E5B79ADC46B7}" sibTransId="{5DBB4886-FE3B-4256-B53B-C3937398006F}"/>
    <dgm:cxn modelId="{8EBF7915-C99A-491E-8791-592B6C1F9646}" type="presOf" srcId="{D165064B-B5BB-4B66-8AFE-A87DEE2C0848}" destId="{BE963FE2-ABE3-409A-9570-ADAEA9585F93}" srcOrd="0" destOrd="0" presId="urn:microsoft.com/office/officeart/2005/8/layout/StepDownProcess"/>
    <dgm:cxn modelId="{51640C47-016D-4D6C-9872-78407ADC306F}" type="presOf" srcId="{856D31C1-A55B-4AC5-B981-21C761411187}" destId="{F436A48F-3092-4E04-A68C-6959E50735DD}" srcOrd="0" destOrd="0" presId="urn:microsoft.com/office/officeart/2005/8/layout/StepDownProcess"/>
    <dgm:cxn modelId="{BA55CEF5-8F2B-45F0-8597-CB40A8A704F2}" type="presOf" srcId="{8CFB856B-75E8-40D5-998E-E81B24E81CA3}" destId="{31F03385-A0CD-4B6E-B777-E4E499F98631}" srcOrd="0" destOrd="0" presId="urn:microsoft.com/office/officeart/2005/8/layout/StepDownProcess"/>
    <dgm:cxn modelId="{96CE670A-E414-4B44-9FB6-E82186F09A6D}" type="presOf" srcId="{D4937DAD-71B3-4B71-BB4C-B440FC896543}" destId="{1B31C2A7-4984-4B88-AEA7-5BB725E511B8}" srcOrd="0" destOrd="0" presId="urn:microsoft.com/office/officeart/2005/8/layout/StepDownProcess"/>
    <dgm:cxn modelId="{C4978698-1A54-432B-9F27-B9F14D0EF05B}" srcId="{34EA8CAD-23C4-47F8-BA5D-EDC13BB9C0AC}" destId="{D165064B-B5BB-4B66-8AFE-A87DEE2C0848}" srcOrd="0" destOrd="0" parTransId="{6932E7D7-56A7-4AB9-8A05-955B79E66A3B}" sibTransId="{EF5D95A9-F9CC-40D9-802F-FB594AEBA839}"/>
    <dgm:cxn modelId="{B97255AD-DF65-4A2A-B4A2-3286462C80DF}" type="presOf" srcId="{34EA8CAD-23C4-47F8-BA5D-EDC13BB9C0AC}" destId="{6D73AC25-1BA5-4517-95DB-672CE7BF4976}" srcOrd="0" destOrd="0" presId="urn:microsoft.com/office/officeart/2005/8/layout/StepDownProcess"/>
    <dgm:cxn modelId="{76BDA2F6-4EEC-42A3-8948-64107EAC62D9}" srcId="{1EC0A50B-8727-483E-AFD7-F6D02955627D}" destId="{F2CCFA86-FC33-4980-A594-AFEF928B5034}" srcOrd="0" destOrd="0" parTransId="{C7983FE8-AE3B-40A9-B834-244E0B1922AD}" sibTransId="{22CC9A2B-7CB9-40DC-8616-B671936B7447}"/>
    <dgm:cxn modelId="{3DB13CEC-546F-412C-B8F2-BAA8427A91D3}" srcId="{B51489DA-C22A-4DF6-B5E2-B08DA809B69A}" destId="{856D31C1-A55B-4AC5-B981-21C761411187}" srcOrd="1" destOrd="0" parTransId="{CF1E3FDD-3F45-4B20-BF6D-22A971DEF81B}" sibTransId="{28EE44D0-838D-479B-8745-9399C83DCB7A}"/>
    <dgm:cxn modelId="{B0B0C25B-12A4-4C2B-9CD7-E31872C87E1B}" srcId="{B51489DA-C22A-4DF6-B5E2-B08DA809B69A}" destId="{AF744BDF-6904-4763-8F65-B9C2EB6AA315}" srcOrd="2" destOrd="0" parTransId="{2A6F684E-8F0A-4CC6-9B99-3B163F2F7E24}" sibTransId="{4A4F6ED8-0B95-47F9-B1E6-973791E2561B}"/>
    <dgm:cxn modelId="{9266D903-0363-4CE9-908E-BCBBD7F4A1F0}" type="presParOf" srcId="{CDA7032C-6848-444D-AC1E-D8DFCD34E7A3}" destId="{21CCFC00-19E8-472C-A0B4-83A3A0558217}" srcOrd="0" destOrd="0" presId="urn:microsoft.com/office/officeart/2005/8/layout/StepDownProcess"/>
    <dgm:cxn modelId="{7B75EAAD-EF80-4945-898E-A89F534D9F5E}" type="presParOf" srcId="{21CCFC00-19E8-472C-A0B4-83A3A0558217}" destId="{96530662-E204-4A5A-ADBB-6A9192D289F3}" srcOrd="0" destOrd="0" presId="urn:microsoft.com/office/officeart/2005/8/layout/StepDownProcess"/>
    <dgm:cxn modelId="{E45815DB-80DE-456E-AEB3-BFBD299E65BD}" type="presParOf" srcId="{21CCFC00-19E8-472C-A0B4-83A3A0558217}" destId="{C0A07D20-17B6-4AAC-A7D9-F830A14226C9}" srcOrd="1" destOrd="0" presId="urn:microsoft.com/office/officeart/2005/8/layout/StepDownProcess"/>
    <dgm:cxn modelId="{CE235B45-C531-45DF-9AF0-4456EAE8E378}" type="presParOf" srcId="{21CCFC00-19E8-472C-A0B4-83A3A0558217}" destId="{F0DEF713-36B6-46B2-8C84-9F7AE57CD10C}" srcOrd="2" destOrd="0" presId="urn:microsoft.com/office/officeart/2005/8/layout/StepDownProcess"/>
    <dgm:cxn modelId="{C410CAF0-8A57-416E-B3DD-E29712323BD8}" type="presParOf" srcId="{CDA7032C-6848-444D-AC1E-D8DFCD34E7A3}" destId="{7216B521-7DF6-461A-AFC8-3C47C528A648}" srcOrd="1" destOrd="0" presId="urn:microsoft.com/office/officeart/2005/8/layout/StepDownProcess"/>
    <dgm:cxn modelId="{A9B8DD73-6D86-45BF-BB31-EDB2F3DF78E0}" type="presParOf" srcId="{CDA7032C-6848-444D-AC1E-D8DFCD34E7A3}" destId="{4A7BD00E-30E6-4C70-B8C2-BF344A3FECA2}" srcOrd="2" destOrd="0" presId="urn:microsoft.com/office/officeart/2005/8/layout/StepDownProcess"/>
    <dgm:cxn modelId="{B9AD97E9-A960-40DB-855A-1926508A2A53}" type="presParOf" srcId="{4A7BD00E-30E6-4C70-B8C2-BF344A3FECA2}" destId="{E2A2D610-BDFB-4A49-B381-618924D6D182}" srcOrd="0" destOrd="0" presId="urn:microsoft.com/office/officeart/2005/8/layout/StepDownProcess"/>
    <dgm:cxn modelId="{566A2EBF-A0C9-49F4-87EA-826E51A943C7}" type="presParOf" srcId="{4A7BD00E-30E6-4C70-B8C2-BF344A3FECA2}" destId="{F436A48F-3092-4E04-A68C-6959E50735DD}" srcOrd="1" destOrd="0" presId="urn:microsoft.com/office/officeart/2005/8/layout/StepDownProcess"/>
    <dgm:cxn modelId="{D48C1D4E-9AFE-4619-80C1-A48151DB233C}" type="presParOf" srcId="{4A7BD00E-30E6-4C70-B8C2-BF344A3FECA2}" destId="{1B31C2A7-4984-4B88-AEA7-5BB725E511B8}" srcOrd="2" destOrd="0" presId="urn:microsoft.com/office/officeart/2005/8/layout/StepDownProcess"/>
    <dgm:cxn modelId="{7A61F5D5-7324-42FD-A676-A3BE04C80876}" type="presParOf" srcId="{CDA7032C-6848-444D-AC1E-D8DFCD34E7A3}" destId="{C5C52696-60E5-43E2-A4C6-F6E63660466A}" srcOrd="3" destOrd="0" presId="urn:microsoft.com/office/officeart/2005/8/layout/StepDownProcess"/>
    <dgm:cxn modelId="{EEC1AE54-7E1E-4889-9AD7-9D0AC74965E8}" type="presParOf" srcId="{CDA7032C-6848-444D-AC1E-D8DFCD34E7A3}" destId="{3D566F78-ADCE-4BC8-B0B5-E2932D9A3D76}" srcOrd="4" destOrd="0" presId="urn:microsoft.com/office/officeart/2005/8/layout/StepDownProcess"/>
    <dgm:cxn modelId="{69362ED3-7C43-4B2A-9E3A-DD4E88FCEA8F}" type="presParOf" srcId="{3D566F78-ADCE-4BC8-B0B5-E2932D9A3D76}" destId="{39ED682C-A3CC-42CC-8B60-7E3626B47CC5}" srcOrd="0" destOrd="0" presId="urn:microsoft.com/office/officeart/2005/8/layout/StepDownProcess"/>
    <dgm:cxn modelId="{D056D04E-D5A6-4CB3-95D7-D7A16A1945AB}" type="presParOf" srcId="{3D566F78-ADCE-4BC8-B0B5-E2932D9A3D76}" destId="{CA9BEA5C-EAC3-4F8F-8ECA-1CC45B079369}" srcOrd="1" destOrd="0" presId="urn:microsoft.com/office/officeart/2005/8/layout/StepDownProcess"/>
    <dgm:cxn modelId="{ACE7F357-C5C7-4A05-B8EB-681DC8364A06}" type="presParOf" srcId="{3D566F78-ADCE-4BC8-B0B5-E2932D9A3D76}" destId="{31F03385-A0CD-4B6E-B777-E4E499F98631}" srcOrd="2" destOrd="0" presId="urn:microsoft.com/office/officeart/2005/8/layout/StepDownProcess"/>
    <dgm:cxn modelId="{AC7B95EE-6AB7-44BB-A2FF-C0DE16C92E1C}" type="presParOf" srcId="{CDA7032C-6848-444D-AC1E-D8DFCD34E7A3}" destId="{99D747FE-4BC0-41B3-ADE6-637C240635CA}" srcOrd="5" destOrd="0" presId="urn:microsoft.com/office/officeart/2005/8/layout/StepDownProcess"/>
    <dgm:cxn modelId="{3F495744-19E1-4A19-BD0B-68EC82029089}" type="presParOf" srcId="{CDA7032C-6848-444D-AC1E-D8DFCD34E7A3}" destId="{FCEF0AB2-EBB6-44BA-A0FA-110E3776A6C7}" srcOrd="6" destOrd="0" presId="urn:microsoft.com/office/officeart/2005/8/layout/StepDownProcess"/>
    <dgm:cxn modelId="{B6193305-1CCE-4F21-9D58-D96D537A3C2E}" type="presParOf" srcId="{FCEF0AB2-EBB6-44BA-A0FA-110E3776A6C7}" destId="{6D73AC25-1BA5-4517-95DB-672CE7BF4976}" srcOrd="0" destOrd="0" presId="urn:microsoft.com/office/officeart/2005/8/layout/StepDownProcess"/>
    <dgm:cxn modelId="{0FE551D6-73ED-4703-ACB1-19160754407C}" type="presParOf" srcId="{FCEF0AB2-EBB6-44BA-A0FA-110E3776A6C7}" destId="{BE963FE2-ABE3-409A-9570-ADAEA9585F93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90B88-1BB8-4AE6-B66A-4D5EFB32C65A}">
      <dsp:nvSpPr>
        <dsp:cNvPr id="0" name=""/>
        <dsp:cNvSpPr/>
      </dsp:nvSpPr>
      <dsp:spPr>
        <a:xfrm>
          <a:off x="1738526" y="460640"/>
          <a:ext cx="2423070" cy="16161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72% Viljandi linnast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21% Viljandi maakonnast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7% mujalt omavalitsustest</a:t>
          </a:r>
          <a:endParaRPr lang="et-EE" sz="1600" kern="1200" dirty="0"/>
        </a:p>
      </dsp:txBody>
      <dsp:txXfrm>
        <a:off x="2126218" y="460640"/>
        <a:ext cx="2035379" cy="1616188"/>
      </dsp:txXfrm>
    </dsp:sp>
    <dsp:sp modelId="{E7BB84A3-0F24-46C6-8626-30507803703D}">
      <dsp:nvSpPr>
        <dsp:cNvPr id="0" name=""/>
        <dsp:cNvSpPr/>
      </dsp:nvSpPr>
      <dsp:spPr>
        <a:xfrm>
          <a:off x="0" y="0"/>
          <a:ext cx="2082209" cy="208220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400" kern="1200" dirty="0" err="1" smtClean="0"/>
            <a:t>Sisse-asutmine</a:t>
          </a:r>
          <a:endParaRPr lang="et-EE" sz="2400" kern="1200" dirty="0"/>
        </a:p>
      </dsp:txBody>
      <dsp:txXfrm>
        <a:off x="304932" y="304932"/>
        <a:ext cx="1472345" cy="1472345"/>
      </dsp:txXfrm>
    </dsp:sp>
    <dsp:sp modelId="{9DA417C4-6062-46A9-9477-AEE7362ADAE9}">
      <dsp:nvSpPr>
        <dsp:cNvPr id="0" name=""/>
        <dsp:cNvSpPr/>
      </dsp:nvSpPr>
      <dsp:spPr>
        <a:xfrm>
          <a:off x="5806529" y="460640"/>
          <a:ext cx="2423070" cy="161618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61% kõrgkool</a:t>
          </a:r>
          <a:endParaRPr lang="et-EE" sz="1600" kern="1200" dirty="0" smtClean="0"/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4% </a:t>
          </a:r>
          <a:r>
            <a:rPr lang="et-EE" sz="1600" kern="1200" dirty="0" smtClean="0"/>
            <a:t>Kutseharidus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600" kern="1200" dirty="0" smtClean="0"/>
            <a:t>+ edasiõppimine välismaal, ajateenistus (osaliselt), vaheaasta</a:t>
          </a:r>
          <a:endParaRPr lang="et-EE" sz="1600" kern="1200" dirty="0"/>
        </a:p>
      </dsp:txBody>
      <dsp:txXfrm>
        <a:off x="6194220" y="460640"/>
        <a:ext cx="2035379" cy="1616188"/>
      </dsp:txXfrm>
    </dsp:sp>
    <dsp:sp modelId="{48DE49AE-914B-474C-A627-C7293F068B08}">
      <dsp:nvSpPr>
        <dsp:cNvPr id="0" name=""/>
        <dsp:cNvSpPr/>
      </dsp:nvSpPr>
      <dsp:spPr>
        <a:xfrm>
          <a:off x="4114808" y="0"/>
          <a:ext cx="2055474" cy="205547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900" kern="1200" dirty="0" err="1" smtClean="0"/>
            <a:t>Edasi-õppimine</a:t>
          </a:r>
          <a:endParaRPr lang="et-EE" sz="2900" kern="1200" dirty="0"/>
        </a:p>
      </dsp:txBody>
      <dsp:txXfrm>
        <a:off x="4415825" y="301017"/>
        <a:ext cx="1453440" cy="1453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530662-E204-4A5A-ADBB-6A9192D289F3}">
      <dsp:nvSpPr>
        <dsp:cNvPr id="0" name=""/>
        <dsp:cNvSpPr/>
      </dsp:nvSpPr>
      <dsp:spPr>
        <a:xfrm rot="5400000">
          <a:off x="364434" y="989245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A07D20-17B6-4AAC-A7D9-F830A14226C9}">
      <dsp:nvSpPr>
        <dsp:cNvPr id="0" name=""/>
        <dsp:cNvSpPr/>
      </dsp:nvSpPr>
      <dsp:spPr>
        <a:xfrm>
          <a:off x="134262" y="26193"/>
          <a:ext cx="1462501" cy="102370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kuni 2010</a:t>
          </a:r>
          <a:endParaRPr lang="et-EE" sz="2600" kern="1200" dirty="0"/>
        </a:p>
      </dsp:txBody>
      <dsp:txXfrm>
        <a:off x="184244" y="76175"/>
        <a:ext cx="1362537" cy="923739"/>
      </dsp:txXfrm>
    </dsp:sp>
    <dsp:sp modelId="{F0DEF713-36B6-46B2-8C84-9F7AE57CD10C}">
      <dsp:nvSpPr>
        <dsp:cNvPr id="0" name=""/>
        <dsp:cNvSpPr/>
      </dsp:nvSpPr>
      <dsp:spPr>
        <a:xfrm>
          <a:off x="1666531" y="100610"/>
          <a:ext cx="3559769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600" kern="1200" dirty="0" smtClean="0"/>
            <a:t>Idee poliitika tasandil, ebakindlus, domineerib skeptilisus, vaenulikkus kogukonnas, sisust ei räägita</a:t>
          </a:r>
          <a:endParaRPr lang="et-EE" sz="1600" kern="1200" dirty="0"/>
        </a:p>
      </dsp:txBody>
      <dsp:txXfrm>
        <a:off x="1666531" y="100610"/>
        <a:ext cx="3559769" cy="827402"/>
      </dsp:txXfrm>
    </dsp:sp>
    <dsp:sp modelId="{E2A2D610-BDFB-4A49-B381-618924D6D182}">
      <dsp:nvSpPr>
        <dsp:cNvPr id="0" name=""/>
        <dsp:cNvSpPr/>
      </dsp:nvSpPr>
      <dsp:spPr>
        <a:xfrm rot="5400000">
          <a:off x="2176063" y="2139202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36A48F-3092-4E04-A68C-6959E50735DD}">
      <dsp:nvSpPr>
        <dsp:cNvPr id="0" name=""/>
        <dsp:cNvSpPr/>
      </dsp:nvSpPr>
      <dsp:spPr>
        <a:xfrm>
          <a:off x="1945891" y="1176150"/>
          <a:ext cx="1462501" cy="102370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2010-2011</a:t>
          </a:r>
          <a:endParaRPr lang="et-EE" sz="2600" kern="1200" dirty="0"/>
        </a:p>
      </dsp:txBody>
      <dsp:txXfrm>
        <a:off x="1995873" y="1226132"/>
        <a:ext cx="1362537" cy="923739"/>
      </dsp:txXfrm>
    </dsp:sp>
    <dsp:sp modelId="{1B31C2A7-4984-4B88-AEA7-5BB725E511B8}">
      <dsp:nvSpPr>
        <dsp:cNvPr id="0" name=""/>
        <dsp:cNvSpPr/>
      </dsp:nvSpPr>
      <dsp:spPr>
        <a:xfrm>
          <a:off x="3394720" y="1252735"/>
          <a:ext cx="2791629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600" kern="1200" dirty="0" smtClean="0"/>
            <a:t>Uus GRÕK, otsustamine: HTM ja linna leping, koolijuhi konkurss </a:t>
          </a:r>
          <a:endParaRPr lang="et-EE" sz="1600" kern="1200" dirty="0"/>
        </a:p>
      </dsp:txBody>
      <dsp:txXfrm>
        <a:off x="3394720" y="1252735"/>
        <a:ext cx="2791629" cy="827402"/>
      </dsp:txXfrm>
    </dsp:sp>
    <dsp:sp modelId="{39ED682C-A3CC-42CC-8B60-7E3626B47CC5}">
      <dsp:nvSpPr>
        <dsp:cNvPr id="0" name=""/>
        <dsp:cNvSpPr/>
      </dsp:nvSpPr>
      <dsp:spPr>
        <a:xfrm rot="5400000">
          <a:off x="3987693" y="3289160"/>
          <a:ext cx="868772" cy="98906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BEA5C-EAC3-4F8F-8ECA-1CC45B079369}">
      <dsp:nvSpPr>
        <dsp:cNvPr id="0" name=""/>
        <dsp:cNvSpPr/>
      </dsp:nvSpPr>
      <dsp:spPr>
        <a:xfrm>
          <a:off x="3757521" y="2326108"/>
          <a:ext cx="1462501" cy="102370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2012</a:t>
          </a:r>
          <a:endParaRPr lang="et-EE" sz="2600" kern="1200" dirty="0"/>
        </a:p>
      </dsp:txBody>
      <dsp:txXfrm>
        <a:off x="3807503" y="2376090"/>
        <a:ext cx="1362537" cy="923739"/>
      </dsp:txXfrm>
    </dsp:sp>
    <dsp:sp modelId="{31F03385-A0CD-4B6E-B777-E4E499F98631}">
      <dsp:nvSpPr>
        <dsp:cNvPr id="0" name=""/>
        <dsp:cNvSpPr/>
      </dsp:nvSpPr>
      <dsp:spPr>
        <a:xfrm>
          <a:off x="5288328" y="2404868"/>
          <a:ext cx="2478374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600" kern="1200" dirty="0" smtClean="0"/>
            <a:t>Uus kool käivitub, rahu ja uue koolihoone ootus</a:t>
          </a:r>
          <a:endParaRPr lang="et-EE" sz="1600" kern="1200" dirty="0"/>
        </a:p>
      </dsp:txBody>
      <dsp:txXfrm>
        <a:off x="5288328" y="2404868"/>
        <a:ext cx="2478374" cy="827402"/>
      </dsp:txXfrm>
    </dsp:sp>
    <dsp:sp modelId="{6D73AC25-1BA5-4517-95DB-672CE7BF4976}">
      <dsp:nvSpPr>
        <dsp:cNvPr id="0" name=""/>
        <dsp:cNvSpPr/>
      </dsp:nvSpPr>
      <dsp:spPr>
        <a:xfrm>
          <a:off x="5569151" y="3476065"/>
          <a:ext cx="1462501" cy="1023703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2600" kern="1200" dirty="0" smtClean="0"/>
            <a:t>Kuni 2019/20</a:t>
          </a:r>
          <a:endParaRPr lang="et-EE" sz="2600" kern="1200" dirty="0"/>
        </a:p>
      </dsp:txBody>
      <dsp:txXfrm>
        <a:off x="5619133" y="3526047"/>
        <a:ext cx="1362537" cy="923739"/>
      </dsp:txXfrm>
    </dsp:sp>
    <dsp:sp modelId="{BE963FE2-ABE3-409A-9570-ADAEA9585F93}">
      <dsp:nvSpPr>
        <dsp:cNvPr id="0" name=""/>
        <dsp:cNvSpPr/>
      </dsp:nvSpPr>
      <dsp:spPr>
        <a:xfrm>
          <a:off x="7059330" y="3556993"/>
          <a:ext cx="1063684" cy="8274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t-EE" sz="1500" kern="1200" dirty="0" smtClean="0"/>
            <a:t>Kool + kogukond</a:t>
          </a:r>
          <a:endParaRPr lang="et-EE" sz="1500" kern="1200" dirty="0"/>
        </a:p>
      </dsp:txBody>
      <dsp:txXfrm>
        <a:off x="7059330" y="3556993"/>
        <a:ext cx="1063684" cy="827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81593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8782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3051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24714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7320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3327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6172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5620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9342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5169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1220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D78FF-4439-4C88-8315-603D9D251DAC}" type="datetimeFigureOut">
              <a:rPr lang="et-EE" smtClean="0"/>
              <a:t>24.01.2020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A58C9-3848-4478-A8E6-EB7D1223C72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00684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www.haridussilm.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3768" y="11227"/>
            <a:ext cx="4286954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532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u kohatäide 6"/>
          <p:cNvPicPr>
            <a:picLocks noGrp="1" noChangeAspect="1"/>
          </p:cNvPicPr>
          <p:nvPr>
            <p:ph sz="half" idx="1"/>
          </p:nvPr>
        </p:nvPicPr>
        <p:blipFill rotWithShape="1">
          <a:blip r:embed="rId2"/>
          <a:srcRect l="36061" t="46737" r="48326" b="34244"/>
          <a:stretch/>
        </p:blipFill>
        <p:spPr>
          <a:xfrm>
            <a:off x="323528" y="1700808"/>
            <a:ext cx="4413898" cy="3024336"/>
          </a:xfrm>
          <a:prstGeom prst="rect">
            <a:avLst/>
          </a:prstGeom>
        </p:spPr>
      </p:pic>
      <p:sp>
        <p:nvSpPr>
          <p:cNvPr id="6" name="Sisu kohatäide 5"/>
          <p:cNvSpPr>
            <a:spLocks noGrp="1"/>
          </p:cNvSpPr>
          <p:nvPr>
            <p:ph sz="half" idx="2"/>
          </p:nvPr>
        </p:nvSpPr>
        <p:spPr>
          <a:xfrm>
            <a:off x="4737427" y="1600200"/>
            <a:ext cx="4227061" cy="3989040"/>
          </a:xfrm>
        </p:spPr>
        <p:txBody>
          <a:bodyPr>
            <a:normAutofit fontScale="85000" lnSpcReduction="10000"/>
          </a:bodyPr>
          <a:lstStyle/>
          <a:p>
            <a:pPr>
              <a:buFontTx/>
              <a:buChar char="-"/>
            </a:pPr>
            <a:r>
              <a:rPr lang="et-EE" sz="3200" dirty="0"/>
              <a:t>Eestis </a:t>
            </a:r>
            <a:r>
              <a:rPr lang="et-EE" sz="3200" dirty="0" smtClean="0"/>
              <a:t>praegu 18 </a:t>
            </a:r>
            <a:r>
              <a:rPr lang="et-EE" sz="3200" dirty="0"/>
              <a:t>riigigümnaasiumi, milles õpib ligi 5000 õpilast</a:t>
            </a:r>
          </a:p>
          <a:p>
            <a:pPr>
              <a:buFontTx/>
              <a:buChar char="-"/>
            </a:pPr>
            <a:r>
              <a:rPr lang="et-EE" sz="3200" dirty="0"/>
              <a:t> Aastaks 2023 on kavas luua 24 </a:t>
            </a:r>
            <a:r>
              <a:rPr lang="et-EE" sz="3200" dirty="0" smtClean="0"/>
              <a:t>riigigümnaasiumi</a:t>
            </a:r>
            <a:r>
              <a:rPr lang="et-EE" sz="3200" dirty="0" smtClean="0"/>
              <a:t/>
            </a:r>
            <a:br>
              <a:rPr lang="et-EE" sz="3200" dirty="0" smtClean="0"/>
            </a:br>
            <a:r>
              <a:rPr lang="et-EE" sz="2400" dirty="0" smtClean="0"/>
              <a:t>direktori konkurss käib Saaremaal ja Tabasalus</a:t>
            </a:r>
            <a:endParaRPr lang="et-EE" sz="2400" dirty="0" smtClean="0"/>
          </a:p>
          <a:p>
            <a:pPr>
              <a:buFontTx/>
              <a:buChar char="-"/>
            </a:pPr>
            <a:r>
              <a:rPr lang="et-EE" sz="3200" dirty="0"/>
              <a:t>ü</a:t>
            </a:r>
            <a:r>
              <a:rPr lang="et-EE" sz="3200" dirty="0" smtClean="0"/>
              <a:t>hine kvaliteedikokkulepe</a:t>
            </a:r>
          </a:p>
          <a:p>
            <a:pPr>
              <a:buFontTx/>
              <a:buChar char="-"/>
            </a:pPr>
            <a:r>
              <a:rPr lang="et-EE" sz="3200" dirty="0"/>
              <a:t>v</a:t>
            </a:r>
            <a:r>
              <a:rPr lang="et-EE" sz="3200" dirty="0" smtClean="0"/>
              <a:t>alikutepõhine </a:t>
            </a:r>
            <a:r>
              <a:rPr lang="et-EE" sz="3200" dirty="0" smtClean="0"/>
              <a:t>õppekava</a:t>
            </a:r>
          </a:p>
          <a:p>
            <a:pPr>
              <a:buFontTx/>
              <a:buChar char="-"/>
            </a:pPr>
            <a:r>
              <a:rPr lang="et-EE" sz="3200" dirty="0"/>
              <a:t>v</a:t>
            </a:r>
            <a:r>
              <a:rPr lang="et-EE" sz="3200" dirty="0" smtClean="0"/>
              <a:t>õrgustiku koostöö</a:t>
            </a:r>
            <a:endParaRPr lang="et-EE" dirty="0"/>
          </a:p>
        </p:txBody>
      </p:sp>
      <p:sp>
        <p:nvSpPr>
          <p:cNvPr id="9" name="Pealkiri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/>
          </a:bodyPr>
          <a:lstStyle/>
          <a:p>
            <a:r>
              <a:rPr lang="et-EE" sz="3600" dirty="0" smtClean="0"/>
              <a:t>Riigigümnaasiumid 2019/2020</a:t>
            </a:r>
            <a:endParaRPr lang="et-EE" sz="3600" dirty="0"/>
          </a:p>
        </p:txBody>
      </p:sp>
    </p:spTree>
    <p:extLst>
      <p:ext uri="{BB962C8B-B14F-4D97-AF65-F5344CB8AC3E}">
        <p14:creationId xmlns:p14="http://schemas.microsoft.com/office/powerpoint/2010/main" val="2921082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Mis oli enne? …. - 2012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3 täistsüklikooli, igas 2 gümnaasiumiklassi, õppijate arvu kahanemine</a:t>
            </a:r>
          </a:p>
          <a:p>
            <a:r>
              <a:rPr lang="et-EE" dirty="0" smtClean="0"/>
              <a:t>Ühine põhikooli  ja gümnaasiumi õppekava (kuni 2010)</a:t>
            </a:r>
          </a:p>
          <a:p>
            <a:r>
              <a:rPr lang="et-EE" dirty="0" smtClean="0"/>
              <a:t>Koolivõrgu ümberkorraldamise kava arutelu</a:t>
            </a:r>
          </a:p>
          <a:p>
            <a:pPr marL="0" indent="0">
              <a:buNone/>
            </a:pPr>
            <a:endParaRPr lang="et-EE" dirty="0" smtClean="0"/>
          </a:p>
          <a:p>
            <a:endParaRPr lang="et-EE" dirty="0" smtClean="0"/>
          </a:p>
        </p:txBody>
      </p:sp>
    </p:spTree>
    <p:extLst>
      <p:ext uri="{BB962C8B-B14F-4D97-AF65-F5344CB8AC3E}">
        <p14:creationId xmlns:p14="http://schemas.microsoft.com/office/powerpoint/2010/main" val="3483359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>
                <a:hlinkClick r:id="rId2"/>
              </a:rPr>
              <a:t>www.haridussilm.ee</a:t>
            </a:r>
            <a:r>
              <a:rPr lang="et-EE" dirty="0" smtClean="0"/>
              <a:t> </a:t>
            </a:r>
            <a:br>
              <a:rPr lang="et-EE" dirty="0" smtClean="0"/>
            </a:br>
            <a:r>
              <a:rPr lang="et-EE" dirty="0" smtClean="0"/>
              <a:t>Kooli tegevusnäitajad</a:t>
            </a:r>
            <a:endParaRPr lang="et-EE" dirty="0"/>
          </a:p>
        </p:txBody>
      </p:sp>
      <p:graphicFrame>
        <p:nvGraphicFramePr>
          <p:cNvPr id="8" name="Sisu kohatäide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59446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03648" y="3939925"/>
            <a:ext cx="633670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400" dirty="0" smtClean="0"/>
              <a:t>Õpilasi 	2012/2013: </a:t>
            </a:r>
            <a:r>
              <a:rPr lang="et-EE" sz="2400" b="1" dirty="0" smtClean="0"/>
              <a:t>475</a:t>
            </a:r>
          </a:p>
          <a:p>
            <a:r>
              <a:rPr lang="et-EE" sz="2400" dirty="0"/>
              <a:t>	</a:t>
            </a:r>
            <a:r>
              <a:rPr lang="et-EE" sz="2400" dirty="0" smtClean="0"/>
              <a:t>2019/2020: </a:t>
            </a:r>
            <a:r>
              <a:rPr lang="et-EE" sz="2400" b="1" dirty="0" smtClean="0"/>
              <a:t>555</a:t>
            </a:r>
          </a:p>
          <a:p>
            <a:endParaRPr lang="et-EE" sz="2400" dirty="0" smtClean="0"/>
          </a:p>
          <a:p>
            <a:r>
              <a:rPr lang="et-EE" sz="2400" dirty="0" smtClean="0"/>
              <a:t>14,6 õpilast õpetaja ametikoha kohta</a:t>
            </a:r>
          </a:p>
          <a:p>
            <a:r>
              <a:rPr lang="et-EE" sz="2400" dirty="0" smtClean="0"/>
              <a:t>8,5 m</a:t>
            </a:r>
            <a:r>
              <a:rPr lang="et-EE" sz="2400" baseline="30000" dirty="0" smtClean="0"/>
              <a:t>2</a:t>
            </a:r>
            <a:r>
              <a:rPr lang="et-EE" sz="2400" dirty="0" smtClean="0"/>
              <a:t> pinnakasutus õpilase kohta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476225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Teekonna verstapostid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57649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478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Tark protsessi disain</a:t>
            </a:r>
            <a:endParaRPr lang="et-EE" dirty="0"/>
          </a:p>
        </p:txBody>
      </p:sp>
      <p:sp>
        <p:nvSpPr>
          <p:cNvPr id="8" name="Sisu kohatäide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t-EE" dirty="0" smtClean="0"/>
              <a:t>Lisandväärtuse tõestamine: puhta gümnaasiumi efekt avaldub õppetöö korralduse ja valikuterohkuse kaudu: Selle eelduseks on piisav õppijate hulk. </a:t>
            </a:r>
          </a:p>
          <a:p>
            <a:r>
              <a:rPr lang="et-EE" dirty="0" smtClean="0"/>
              <a:t>Juhi valimine toob murrangu. Kooli sisu arendus muutub aktuaalseks. „Mina-mure“ asendub „mina-võimalusega“.</a:t>
            </a:r>
          </a:p>
          <a:p>
            <a:r>
              <a:rPr lang="et-EE" dirty="0" smtClean="0"/>
              <a:t>Kohe kaasa maakondlikud õpetajate aineliidud ja õpilasesindused.</a:t>
            </a:r>
          </a:p>
          <a:p>
            <a:r>
              <a:rPr lang="et-EE" dirty="0" smtClean="0"/>
              <a:t>Kommunikatsioon!!!!</a:t>
            </a:r>
          </a:p>
          <a:p>
            <a:endParaRPr lang="et-EE" dirty="0"/>
          </a:p>
          <a:p>
            <a:endParaRPr lang="et-EE" dirty="0" smtClean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20461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Vastused kõige suurematele hirmudele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 smtClean="0"/>
              <a:t>Enam ei pääse gümnaasiumisse õppima </a:t>
            </a:r>
          </a:p>
          <a:p>
            <a:r>
              <a:rPr lang="et-EE" dirty="0" smtClean="0"/>
              <a:t>Traditsioonide kadumine </a:t>
            </a:r>
          </a:p>
          <a:p>
            <a:r>
              <a:rPr lang="et-EE" dirty="0"/>
              <a:t>Noorte kodukohast </a:t>
            </a:r>
            <a:r>
              <a:rPr lang="et-EE" dirty="0" smtClean="0"/>
              <a:t>lahkumine (kui endine gümnaasiumiosa suletakse)</a:t>
            </a:r>
          </a:p>
          <a:p>
            <a:r>
              <a:rPr lang="et-EE" dirty="0" smtClean="0"/>
              <a:t>Põhikool nõrgeneb, kui gümnaasiumi osa lahkub</a:t>
            </a:r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006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 smtClean="0"/>
              <a:t>Aitäh!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681826739"/>
      </p:ext>
    </p:extLst>
  </p:cSld>
  <p:clrMapOvr>
    <a:masterClrMapping/>
  </p:clrMapOvr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208</Words>
  <Application>Microsoft Office PowerPoint</Application>
  <PresentationFormat>Ekraaniseanss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2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8</vt:i4>
      </vt:variant>
    </vt:vector>
  </HeadingPairs>
  <TitlesOfParts>
    <vt:vector size="11" baseType="lpstr">
      <vt:lpstr>Arial</vt:lpstr>
      <vt:lpstr>Calibri</vt:lpstr>
      <vt:lpstr>Tarkvarakomplekti Office kujundus</vt:lpstr>
      <vt:lpstr>PowerPointi esitlus</vt:lpstr>
      <vt:lpstr>Riigigümnaasiumid 2019/2020</vt:lpstr>
      <vt:lpstr>Mis oli enne? …. - 2012</vt:lpstr>
      <vt:lpstr>www.haridussilm.ee  Kooli tegevusnäitajad</vt:lpstr>
      <vt:lpstr>Teekonna verstapostid</vt:lpstr>
      <vt:lpstr>Tark protsessi disain</vt:lpstr>
      <vt:lpstr>Vastused kõige suurematele hirmudele</vt:lpstr>
      <vt:lpstr>Aitäh!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Marika</dc:creator>
  <cp:lastModifiedBy>Ülle</cp:lastModifiedBy>
  <cp:revision>43</cp:revision>
  <dcterms:created xsi:type="dcterms:W3CDTF">2012-11-09T16:09:36Z</dcterms:created>
  <dcterms:modified xsi:type="dcterms:W3CDTF">2020-01-24T10:37:14Z</dcterms:modified>
</cp:coreProperties>
</file>