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145706990" r:id="rId3"/>
    <p:sldId id="2145707001" r:id="rId4"/>
    <p:sldId id="2145706959" r:id="rId5"/>
    <p:sldId id="720" r:id="rId6"/>
    <p:sldId id="2145707024" r:id="rId7"/>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2503" autoAdjust="0"/>
  </p:normalViewPr>
  <p:slideViewPr>
    <p:cSldViewPr snapToGrid="0">
      <p:cViewPr varScale="1">
        <p:scale>
          <a:sx n="82" d="100"/>
          <a:sy n="82"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FAC875-DA9B-4408-BF06-CDF8B273777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t-EE"/>
        </a:p>
      </dgm:t>
    </dgm:pt>
    <dgm:pt modelId="{3607EF46-7B37-43B5-A17A-FFC43008342A}">
      <dgm:prSet phldrT="[Tekst]"/>
      <dgm:spPr/>
      <dgm:t>
        <a:bodyPr/>
        <a:lstStyle/>
        <a:p>
          <a:r>
            <a:rPr lang="et-EE" b="1">
              <a:latin typeface="Roboto Condensed Light" panose="02000000000000000000" pitchFamily="2" charset="0"/>
              <a:ea typeface="Roboto Condensed Light" panose="02000000000000000000" pitchFamily="2" charset="0"/>
            </a:rPr>
            <a:t>ENERGIATÕHUSUS</a:t>
          </a:r>
        </a:p>
      </dgm:t>
    </dgm:pt>
    <dgm:pt modelId="{DC888AAD-7075-4131-B288-615EC70C1E58}" type="parTrans" cxnId="{2EE79667-7613-4BB4-AC7E-34C13BA812C9}">
      <dgm:prSet/>
      <dgm:spPr/>
      <dgm:t>
        <a:bodyPr/>
        <a:lstStyle/>
        <a:p>
          <a:endParaRPr lang="et-EE">
            <a:latin typeface="Roboto Condensed Light" panose="02000000000000000000" pitchFamily="2" charset="0"/>
            <a:ea typeface="Roboto Condensed Light" panose="02000000000000000000" pitchFamily="2" charset="0"/>
          </a:endParaRPr>
        </a:p>
      </dgm:t>
    </dgm:pt>
    <dgm:pt modelId="{1BD9945B-C421-4990-8607-5EC0FE6E7D17}" type="sibTrans" cxnId="{2EE79667-7613-4BB4-AC7E-34C13BA812C9}">
      <dgm:prSet/>
      <dgm:spPr/>
      <dgm:t>
        <a:bodyPr/>
        <a:lstStyle/>
        <a:p>
          <a:endParaRPr lang="et-EE">
            <a:latin typeface="Roboto Condensed Light" panose="02000000000000000000" pitchFamily="2" charset="0"/>
            <a:ea typeface="Roboto Condensed Light" panose="02000000000000000000" pitchFamily="2" charset="0"/>
          </a:endParaRPr>
        </a:p>
      </dgm:t>
    </dgm:pt>
    <dgm:pt modelId="{D7A317F6-1C5B-45E1-8B53-B11ACEDD4F24}">
      <dgm:prSet phldrT="[Tekst]" custT="1"/>
      <dgm:spPr/>
      <dgm:t>
        <a:bodyPr/>
        <a:lstStyle/>
        <a:p>
          <a:r>
            <a:rPr lang="et-EE" sz="1200">
              <a:latin typeface="Roboto Condensed Light" panose="02000000000000000000" pitchFamily="2" charset="0"/>
              <a:ea typeface="Roboto Condensed Light" panose="02000000000000000000" pitchFamily="2" charset="0"/>
            </a:rPr>
            <a:t>Energiasäästukohustuse jaotuskava 2021-2030</a:t>
          </a:r>
        </a:p>
      </dgm:t>
    </dgm:pt>
    <dgm:pt modelId="{DF9C29C7-1B18-4CD2-A999-49D647A59A66}" type="parTrans" cxnId="{47416ABF-BB25-4638-AF79-835FFF58EE35}">
      <dgm:prSet/>
      <dgm:spPr/>
      <dgm:t>
        <a:bodyPr/>
        <a:lstStyle/>
        <a:p>
          <a:endParaRPr lang="et-EE">
            <a:latin typeface="Roboto Condensed Light" panose="02000000000000000000" pitchFamily="2" charset="0"/>
            <a:ea typeface="Roboto Condensed Light" panose="02000000000000000000" pitchFamily="2" charset="0"/>
          </a:endParaRPr>
        </a:p>
      </dgm:t>
    </dgm:pt>
    <dgm:pt modelId="{DBDF9B2C-A08A-4731-AF16-20C5C5BE959B}" type="sibTrans" cxnId="{47416ABF-BB25-4638-AF79-835FFF58EE35}">
      <dgm:prSet/>
      <dgm:spPr/>
      <dgm:t>
        <a:bodyPr/>
        <a:lstStyle/>
        <a:p>
          <a:endParaRPr lang="et-EE">
            <a:latin typeface="Roboto Condensed Light" panose="02000000000000000000" pitchFamily="2" charset="0"/>
            <a:ea typeface="Roboto Condensed Light" panose="02000000000000000000" pitchFamily="2" charset="0"/>
          </a:endParaRPr>
        </a:p>
      </dgm:t>
    </dgm:pt>
    <dgm:pt modelId="{20A2A19E-77C1-4B2A-A6B4-9B33C5E59980}">
      <dgm:prSet phldrT="[Tekst]" custT="1"/>
      <dgm:spPr/>
      <dgm:t>
        <a:bodyPr/>
        <a:lstStyle/>
        <a:p>
          <a:r>
            <a:rPr lang="et-EE" sz="1200">
              <a:latin typeface="Roboto Condensed Light" panose="02000000000000000000" pitchFamily="2" charset="0"/>
              <a:ea typeface="Roboto Condensed Light" panose="02000000000000000000" pitchFamily="2" charset="0"/>
            </a:rPr>
            <a:t>Teadlikkuse tõstmine (sh avalikus sektoris)</a:t>
          </a:r>
        </a:p>
      </dgm:t>
    </dgm:pt>
    <dgm:pt modelId="{C8E3CD60-9964-418D-B76C-6BDEE4EE9DEE}" type="parTrans" cxnId="{2A1DE605-C47F-451F-8369-4EC6B0AE50F3}">
      <dgm:prSet/>
      <dgm:spPr/>
      <dgm:t>
        <a:bodyPr/>
        <a:lstStyle/>
        <a:p>
          <a:endParaRPr lang="et-EE">
            <a:latin typeface="Roboto Condensed Light" panose="02000000000000000000" pitchFamily="2" charset="0"/>
            <a:ea typeface="Roboto Condensed Light" panose="02000000000000000000" pitchFamily="2" charset="0"/>
          </a:endParaRPr>
        </a:p>
      </dgm:t>
    </dgm:pt>
    <dgm:pt modelId="{269835F7-87C6-4E47-84A1-477AA79587CB}" type="sibTrans" cxnId="{2A1DE605-C47F-451F-8369-4EC6B0AE50F3}">
      <dgm:prSet/>
      <dgm:spPr/>
      <dgm:t>
        <a:bodyPr/>
        <a:lstStyle/>
        <a:p>
          <a:endParaRPr lang="et-EE">
            <a:latin typeface="Roboto Condensed Light" panose="02000000000000000000" pitchFamily="2" charset="0"/>
            <a:ea typeface="Roboto Condensed Light" panose="02000000000000000000" pitchFamily="2" charset="0"/>
          </a:endParaRPr>
        </a:p>
      </dgm:t>
    </dgm:pt>
    <dgm:pt modelId="{5D9A36D1-171C-4CEA-AB2A-70EC62F82B1C}">
      <dgm:prSet phldrT="[Tekst]"/>
      <dgm:spPr/>
      <dgm:t>
        <a:bodyPr/>
        <a:lstStyle/>
        <a:p>
          <a:r>
            <a:rPr lang="et-EE" b="1">
              <a:latin typeface="Roboto Condensed Light" panose="02000000000000000000" pitchFamily="2" charset="0"/>
              <a:ea typeface="Roboto Condensed Light" panose="02000000000000000000" pitchFamily="2" charset="0"/>
            </a:rPr>
            <a:t>TAASTUVENERGIA</a:t>
          </a:r>
        </a:p>
      </dgm:t>
    </dgm:pt>
    <dgm:pt modelId="{003FFE22-5BF5-4705-A5BD-3F604308E8B8}" type="parTrans" cxnId="{858AE37E-A902-4660-BC57-9FE72EE1AA6E}">
      <dgm:prSet/>
      <dgm:spPr/>
      <dgm:t>
        <a:bodyPr/>
        <a:lstStyle/>
        <a:p>
          <a:endParaRPr lang="et-EE">
            <a:latin typeface="Roboto Condensed Light" panose="02000000000000000000" pitchFamily="2" charset="0"/>
            <a:ea typeface="Roboto Condensed Light" panose="02000000000000000000" pitchFamily="2" charset="0"/>
          </a:endParaRPr>
        </a:p>
      </dgm:t>
    </dgm:pt>
    <dgm:pt modelId="{B8743975-D1DC-494E-9EAB-EB450D087549}" type="sibTrans" cxnId="{858AE37E-A902-4660-BC57-9FE72EE1AA6E}">
      <dgm:prSet/>
      <dgm:spPr/>
      <dgm:t>
        <a:bodyPr/>
        <a:lstStyle/>
        <a:p>
          <a:endParaRPr lang="et-EE">
            <a:latin typeface="Roboto Condensed Light" panose="02000000000000000000" pitchFamily="2" charset="0"/>
            <a:ea typeface="Roboto Condensed Light" panose="02000000000000000000" pitchFamily="2" charset="0"/>
          </a:endParaRPr>
        </a:p>
      </dgm:t>
    </dgm:pt>
    <dgm:pt modelId="{440C87CE-C7B0-4E84-9201-521C7FF38DC5}">
      <dgm:prSet phldrT="[Tekst]"/>
      <dgm:spPr/>
      <dgm:t>
        <a:bodyPr/>
        <a:lstStyle/>
        <a:p>
          <a:r>
            <a:rPr lang="et-EE">
              <a:latin typeface="Roboto Condensed Light" panose="02000000000000000000" pitchFamily="2" charset="0"/>
              <a:ea typeface="Roboto Condensed Light" panose="02000000000000000000" pitchFamily="2" charset="0"/>
            </a:rPr>
            <a:t>Taastuvenergia toetused, sh vähempakkumised</a:t>
          </a:r>
        </a:p>
      </dgm:t>
    </dgm:pt>
    <dgm:pt modelId="{E0F8ED8E-F69D-48E7-874E-4CD5C78EDA6E}" type="parTrans" cxnId="{90755DF5-4196-4D55-A5FD-D94E0B0C842F}">
      <dgm:prSet/>
      <dgm:spPr/>
      <dgm:t>
        <a:bodyPr/>
        <a:lstStyle/>
        <a:p>
          <a:endParaRPr lang="et-EE">
            <a:latin typeface="Roboto Condensed Light" panose="02000000000000000000" pitchFamily="2" charset="0"/>
            <a:ea typeface="Roboto Condensed Light" panose="02000000000000000000" pitchFamily="2" charset="0"/>
          </a:endParaRPr>
        </a:p>
      </dgm:t>
    </dgm:pt>
    <dgm:pt modelId="{EA2D3FBB-7142-4616-BB0E-97375F385FAD}" type="sibTrans" cxnId="{90755DF5-4196-4D55-A5FD-D94E0B0C842F}">
      <dgm:prSet/>
      <dgm:spPr/>
      <dgm:t>
        <a:bodyPr/>
        <a:lstStyle/>
        <a:p>
          <a:endParaRPr lang="et-EE">
            <a:latin typeface="Roboto Condensed Light" panose="02000000000000000000" pitchFamily="2" charset="0"/>
            <a:ea typeface="Roboto Condensed Light" panose="02000000000000000000" pitchFamily="2" charset="0"/>
          </a:endParaRPr>
        </a:p>
      </dgm:t>
    </dgm:pt>
    <dgm:pt modelId="{40D3B883-680F-453C-8EEE-AF1D7AE5CCD2}">
      <dgm:prSet phldrT="[Tekst]"/>
      <dgm:spPr/>
      <dgm:t>
        <a:bodyPr/>
        <a:lstStyle/>
        <a:p>
          <a:r>
            <a:rPr lang="et-EE" b="1">
              <a:latin typeface="Roboto Condensed Light" panose="02000000000000000000" pitchFamily="2" charset="0"/>
              <a:ea typeface="Roboto Condensed Light" panose="02000000000000000000" pitchFamily="2" charset="0"/>
            </a:rPr>
            <a:t>ENERGIAJULGEOLEK</a:t>
          </a:r>
        </a:p>
      </dgm:t>
    </dgm:pt>
    <dgm:pt modelId="{68D730C3-2028-4C8E-88ED-6BB0220AE875}" type="parTrans" cxnId="{AF471F63-9476-4590-B0FC-DE487680650D}">
      <dgm:prSet/>
      <dgm:spPr/>
      <dgm:t>
        <a:bodyPr/>
        <a:lstStyle/>
        <a:p>
          <a:endParaRPr lang="et-EE">
            <a:latin typeface="Roboto Condensed Light" panose="02000000000000000000" pitchFamily="2" charset="0"/>
            <a:ea typeface="Roboto Condensed Light" panose="02000000000000000000" pitchFamily="2" charset="0"/>
          </a:endParaRPr>
        </a:p>
      </dgm:t>
    </dgm:pt>
    <dgm:pt modelId="{068D50FB-F938-4016-BC25-346F2F8B547C}" type="sibTrans" cxnId="{AF471F63-9476-4590-B0FC-DE487680650D}">
      <dgm:prSet/>
      <dgm:spPr/>
      <dgm:t>
        <a:bodyPr/>
        <a:lstStyle/>
        <a:p>
          <a:endParaRPr lang="et-EE">
            <a:latin typeface="Roboto Condensed Light" panose="02000000000000000000" pitchFamily="2" charset="0"/>
            <a:ea typeface="Roboto Condensed Light" panose="02000000000000000000" pitchFamily="2" charset="0"/>
          </a:endParaRPr>
        </a:p>
      </dgm:t>
    </dgm:pt>
    <dgm:pt modelId="{10232BAE-7C19-4AC8-83C6-E7B212B8FDA1}">
      <dgm:prSet phldrT="[Tekst]" custT="1"/>
      <dgm:spPr/>
      <dgm:t>
        <a:bodyPr/>
        <a:lstStyle/>
        <a:p>
          <a:r>
            <a:rPr lang="et-EE" sz="1100">
              <a:latin typeface="Roboto Condensed Light" panose="02000000000000000000" pitchFamily="2" charset="0"/>
              <a:ea typeface="Roboto Condensed Light" panose="02000000000000000000" pitchFamily="2" charset="0"/>
            </a:rPr>
            <a:t>Energiasalvestus </a:t>
          </a:r>
        </a:p>
      </dgm:t>
    </dgm:pt>
    <dgm:pt modelId="{E3238AD5-35CD-4A7A-A541-566E694E4D1F}" type="parTrans" cxnId="{7FC7AEFE-EE37-41C1-B73A-DC8D67B0863F}">
      <dgm:prSet/>
      <dgm:spPr/>
      <dgm:t>
        <a:bodyPr/>
        <a:lstStyle/>
        <a:p>
          <a:endParaRPr lang="et-EE">
            <a:latin typeface="Roboto Condensed Light" panose="02000000000000000000" pitchFamily="2" charset="0"/>
            <a:ea typeface="Roboto Condensed Light" panose="02000000000000000000" pitchFamily="2" charset="0"/>
          </a:endParaRPr>
        </a:p>
      </dgm:t>
    </dgm:pt>
    <dgm:pt modelId="{30A7BA7A-66A9-4D61-9250-466E91BB4D7A}" type="sibTrans" cxnId="{7FC7AEFE-EE37-41C1-B73A-DC8D67B0863F}">
      <dgm:prSet/>
      <dgm:spPr/>
      <dgm:t>
        <a:bodyPr/>
        <a:lstStyle/>
        <a:p>
          <a:endParaRPr lang="et-EE">
            <a:latin typeface="Roboto Condensed Light" panose="02000000000000000000" pitchFamily="2" charset="0"/>
            <a:ea typeface="Roboto Condensed Light" panose="02000000000000000000" pitchFamily="2" charset="0"/>
          </a:endParaRPr>
        </a:p>
      </dgm:t>
    </dgm:pt>
    <dgm:pt modelId="{A5E7C113-92E9-45FA-BBA2-60E317039DF3}">
      <dgm:prSet phldrT="[Tekst]" custT="1"/>
      <dgm:spPr/>
      <dgm:t>
        <a:bodyPr/>
        <a:lstStyle/>
        <a:p>
          <a:r>
            <a:rPr lang="et-EE" sz="1100">
              <a:latin typeface="Roboto Condensed Light" panose="02000000000000000000" pitchFamily="2" charset="0"/>
              <a:ea typeface="Roboto Condensed Light" panose="02000000000000000000" pitchFamily="2" charset="0"/>
            </a:rPr>
            <a:t>Tarbimise juhtimine</a:t>
          </a:r>
        </a:p>
      </dgm:t>
    </dgm:pt>
    <dgm:pt modelId="{4E55EC96-0190-4850-89F2-6428D233C03A}" type="parTrans" cxnId="{7A21F778-53D9-421F-B42B-3D1C92E6B4F2}">
      <dgm:prSet/>
      <dgm:spPr/>
      <dgm:t>
        <a:bodyPr/>
        <a:lstStyle/>
        <a:p>
          <a:endParaRPr lang="et-EE">
            <a:latin typeface="Roboto Condensed Light" panose="02000000000000000000" pitchFamily="2" charset="0"/>
            <a:ea typeface="Roboto Condensed Light" panose="02000000000000000000" pitchFamily="2" charset="0"/>
          </a:endParaRPr>
        </a:p>
      </dgm:t>
    </dgm:pt>
    <dgm:pt modelId="{30376200-E0ED-49CF-B742-AE2E06184DD7}" type="sibTrans" cxnId="{7A21F778-53D9-421F-B42B-3D1C92E6B4F2}">
      <dgm:prSet/>
      <dgm:spPr/>
      <dgm:t>
        <a:bodyPr/>
        <a:lstStyle/>
        <a:p>
          <a:endParaRPr lang="et-EE">
            <a:latin typeface="Roboto Condensed Light" panose="02000000000000000000" pitchFamily="2" charset="0"/>
            <a:ea typeface="Roboto Condensed Light" panose="02000000000000000000" pitchFamily="2" charset="0"/>
          </a:endParaRPr>
        </a:p>
      </dgm:t>
    </dgm:pt>
    <dgm:pt modelId="{CC4A18F2-D4BF-4152-8024-E8343D2F5E70}">
      <dgm:prSet phldrT="[Tekst]"/>
      <dgm:spPr/>
      <dgm:t>
        <a:bodyPr/>
        <a:lstStyle/>
        <a:p>
          <a:r>
            <a:rPr lang="et-EE">
              <a:latin typeface="Roboto Condensed Light" panose="02000000000000000000" pitchFamily="2" charset="0"/>
              <a:ea typeface="Roboto Condensed Light" panose="02000000000000000000" pitchFamily="2" charset="0"/>
            </a:rPr>
            <a:t>Päikesejaamad</a:t>
          </a:r>
        </a:p>
      </dgm:t>
    </dgm:pt>
    <dgm:pt modelId="{335CE8B2-802D-48AC-9A78-0AF0F7A52840}" type="parTrans" cxnId="{5A1FDA31-47CC-4D09-B595-E5092D6DC654}">
      <dgm:prSet/>
      <dgm:spPr/>
      <dgm:t>
        <a:bodyPr/>
        <a:lstStyle/>
        <a:p>
          <a:endParaRPr lang="et-EE">
            <a:latin typeface="Roboto Condensed Light" panose="02000000000000000000" pitchFamily="2" charset="0"/>
            <a:ea typeface="Roboto Condensed Light" panose="02000000000000000000" pitchFamily="2" charset="0"/>
          </a:endParaRPr>
        </a:p>
      </dgm:t>
    </dgm:pt>
    <dgm:pt modelId="{074FC0BA-5344-4375-89E5-31A0D935DC48}" type="sibTrans" cxnId="{5A1FDA31-47CC-4D09-B595-E5092D6DC654}">
      <dgm:prSet/>
      <dgm:spPr/>
      <dgm:t>
        <a:bodyPr/>
        <a:lstStyle/>
        <a:p>
          <a:endParaRPr lang="et-EE">
            <a:latin typeface="Roboto Condensed Light" panose="02000000000000000000" pitchFamily="2" charset="0"/>
            <a:ea typeface="Roboto Condensed Light" panose="02000000000000000000" pitchFamily="2" charset="0"/>
          </a:endParaRPr>
        </a:p>
      </dgm:t>
    </dgm:pt>
    <dgm:pt modelId="{C1F0B136-3E53-4B74-A5FE-CA8FDCDD333C}">
      <dgm:prSet phldrT="[Tekst]"/>
      <dgm:spPr/>
      <dgm:t>
        <a:bodyPr/>
        <a:lstStyle/>
        <a:p>
          <a:r>
            <a:rPr lang="et-EE">
              <a:latin typeface="Roboto Condensed Light" panose="02000000000000000000" pitchFamily="2" charset="0"/>
              <a:ea typeface="Roboto Condensed Light" panose="02000000000000000000" pitchFamily="2" charset="0"/>
            </a:rPr>
            <a:t>Taastuvgaasid (sh </a:t>
          </a:r>
          <a:r>
            <a:rPr lang="et-EE" err="1">
              <a:latin typeface="Roboto Condensed Light" panose="02000000000000000000" pitchFamily="2" charset="0"/>
              <a:ea typeface="Roboto Condensed Light" panose="02000000000000000000" pitchFamily="2" charset="0"/>
            </a:rPr>
            <a:t>biometaan</a:t>
          </a:r>
          <a:r>
            <a:rPr lang="et-EE">
              <a:latin typeface="Roboto Condensed Light" panose="02000000000000000000" pitchFamily="2" charset="0"/>
              <a:ea typeface="Roboto Condensed Light" panose="02000000000000000000" pitchFamily="2" charset="0"/>
            </a:rPr>
            <a:t>)</a:t>
          </a:r>
        </a:p>
      </dgm:t>
    </dgm:pt>
    <dgm:pt modelId="{3709C9CD-09EA-4B91-8BA1-18B8D6ED6E87}" type="parTrans" cxnId="{AAF84379-6CEC-41D8-8C23-D08893DBDD4E}">
      <dgm:prSet/>
      <dgm:spPr/>
      <dgm:t>
        <a:bodyPr/>
        <a:lstStyle/>
        <a:p>
          <a:endParaRPr lang="et-EE">
            <a:latin typeface="Roboto Condensed Light" panose="02000000000000000000" pitchFamily="2" charset="0"/>
            <a:ea typeface="Roboto Condensed Light" panose="02000000000000000000" pitchFamily="2" charset="0"/>
          </a:endParaRPr>
        </a:p>
      </dgm:t>
    </dgm:pt>
    <dgm:pt modelId="{19745524-8BAE-44B9-B8FC-C461AAE1C162}" type="sibTrans" cxnId="{AAF84379-6CEC-41D8-8C23-D08893DBDD4E}">
      <dgm:prSet/>
      <dgm:spPr/>
      <dgm:t>
        <a:bodyPr/>
        <a:lstStyle/>
        <a:p>
          <a:endParaRPr lang="et-EE">
            <a:latin typeface="Roboto Condensed Light" panose="02000000000000000000" pitchFamily="2" charset="0"/>
            <a:ea typeface="Roboto Condensed Light" panose="02000000000000000000" pitchFamily="2" charset="0"/>
          </a:endParaRPr>
        </a:p>
      </dgm:t>
    </dgm:pt>
    <dgm:pt modelId="{A5C1DC47-6FBF-4B9B-8DC8-809690D1F7EB}">
      <dgm:prSet phldrT="[Tekst]"/>
      <dgm:spPr/>
      <dgm:t>
        <a:bodyPr/>
        <a:lstStyle/>
        <a:p>
          <a:r>
            <a:rPr lang="et-EE">
              <a:latin typeface="Roboto Condensed Light" panose="02000000000000000000" pitchFamily="2" charset="0"/>
              <a:ea typeface="Roboto Condensed Light" panose="02000000000000000000" pitchFamily="2" charset="0"/>
            </a:rPr>
            <a:t>Rohevesinik</a:t>
          </a:r>
        </a:p>
      </dgm:t>
    </dgm:pt>
    <dgm:pt modelId="{D162E0D2-7284-4820-A340-D9C9677152F0}" type="parTrans" cxnId="{A916ECAE-B422-4ABD-B548-F0BD4AD684E8}">
      <dgm:prSet/>
      <dgm:spPr/>
      <dgm:t>
        <a:bodyPr/>
        <a:lstStyle/>
        <a:p>
          <a:endParaRPr lang="et-EE">
            <a:latin typeface="Roboto Condensed Light" panose="02000000000000000000" pitchFamily="2" charset="0"/>
            <a:ea typeface="Roboto Condensed Light" panose="02000000000000000000" pitchFamily="2" charset="0"/>
          </a:endParaRPr>
        </a:p>
      </dgm:t>
    </dgm:pt>
    <dgm:pt modelId="{DBB3F807-7C94-4277-95B2-08D43708CB86}" type="sibTrans" cxnId="{A916ECAE-B422-4ABD-B548-F0BD4AD684E8}">
      <dgm:prSet/>
      <dgm:spPr/>
      <dgm:t>
        <a:bodyPr/>
        <a:lstStyle/>
        <a:p>
          <a:endParaRPr lang="et-EE">
            <a:latin typeface="Roboto Condensed Light" panose="02000000000000000000" pitchFamily="2" charset="0"/>
            <a:ea typeface="Roboto Condensed Light" panose="02000000000000000000" pitchFamily="2" charset="0"/>
          </a:endParaRPr>
        </a:p>
      </dgm:t>
    </dgm:pt>
    <dgm:pt modelId="{B8D022CC-7729-4B8A-A10C-91241BC83E5D}">
      <dgm:prSet phldrT="[Tekst]" custT="1"/>
      <dgm:spPr/>
      <dgm:t>
        <a:bodyPr/>
        <a:lstStyle/>
        <a:p>
          <a:r>
            <a:rPr lang="et-EE" sz="1100">
              <a:latin typeface="Roboto Condensed Light" panose="02000000000000000000" pitchFamily="2" charset="0"/>
              <a:ea typeface="Roboto Condensed Light" panose="02000000000000000000" pitchFamily="2" charset="0"/>
            </a:rPr>
            <a:t>Juhitavad võimsused (vajadusel strateegiline reserv)</a:t>
          </a:r>
        </a:p>
      </dgm:t>
    </dgm:pt>
    <dgm:pt modelId="{BC0DFF1C-2083-4B68-BB29-9840E7B40211}" type="parTrans" cxnId="{6129DA63-B656-4D0C-A043-03314E5DA1F1}">
      <dgm:prSet/>
      <dgm:spPr/>
      <dgm:t>
        <a:bodyPr/>
        <a:lstStyle/>
        <a:p>
          <a:endParaRPr lang="et-EE">
            <a:latin typeface="Roboto Condensed Light" panose="02000000000000000000" pitchFamily="2" charset="0"/>
            <a:ea typeface="Roboto Condensed Light" panose="02000000000000000000" pitchFamily="2" charset="0"/>
          </a:endParaRPr>
        </a:p>
      </dgm:t>
    </dgm:pt>
    <dgm:pt modelId="{5EA1FEC5-0D6F-4871-ADE1-FBE68C9771CC}" type="sibTrans" cxnId="{6129DA63-B656-4D0C-A043-03314E5DA1F1}">
      <dgm:prSet/>
      <dgm:spPr/>
      <dgm:t>
        <a:bodyPr/>
        <a:lstStyle/>
        <a:p>
          <a:endParaRPr lang="et-EE">
            <a:latin typeface="Roboto Condensed Light" panose="02000000000000000000" pitchFamily="2" charset="0"/>
            <a:ea typeface="Roboto Condensed Light" panose="02000000000000000000" pitchFamily="2" charset="0"/>
          </a:endParaRPr>
        </a:p>
      </dgm:t>
    </dgm:pt>
    <dgm:pt modelId="{BC2F18E1-4DC2-40E7-B53F-77CBA0601516}">
      <dgm:prSet phldrT="[Tekst]" custT="1"/>
      <dgm:spPr/>
      <dgm:t>
        <a:bodyPr/>
        <a:lstStyle/>
        <a:p>
          <a:r>
            <a:rPr lang="et-EE" sz="1100">
              <a:latin typeface="Roboto Condensed Light" panose="02000000000000000000" pitchFamily="2" charset="0"/>
              <a:ea typeface="Roboto Condensed Light" panose="02000000000000000000" pitchFamily="2" charset="0"/>
            </a:rPr>
            <a:t>Võrgu tugevdamine</a:t>
          </a:r>
        </a:p>
      </dgm:t>
    </dgm:pt>
    <dgm:pt modelId="{59FC0A84-5EC8-484C-9263-4D4E21EC32D0}" type="parTrans" cxnId="{4E85CA13-A7EB-4F98-82C8-23544B96D82A}">
      <dgm:prSet/>
      <dgm:spPr/>
      <dgm:t>
        <a:bodyPr/>
        <a:lstStyle/>
        <a:p>
          <a:endParaRPr lang="et-EE">
            <a:latin typeface="Roboto Condensed Light" panose="02000000000000000000" pitchFamily="2" charset="0"/>
            <a:ea typeface="Roboto Condensed Light" panose="02000000000000000000" pitchFamily="2" charset="0"/>
          </a:endParaRPr>
        </a:p>
      </dgm:t>
    </dgm:pt>
    <dgm:pt modelId="{31DE8C5F-46D8-4C15-97D6-E9A833F88355}" type="sibTrans" cxnId="{4E85CA13-A7EB-4F98-82C8-23544B96D82A}">
      <dgm:prSet/>
      <dgm:spPr/>
      <dgm:t>
        <a:bodyPr/>
        <a:lstStyle/>
        <a:p>
          <a:endParaRPr lang="et-EE">
            <a:latin typeface="Roboto Condensed Light" panose="02000000000000000000" pitchFamily="2" charset="0"/>
            <a:ea typeface="Roboto Condensed Light" panose="02000000000000000000" pitchFamily="2" charset="0"/>
          </a:endParaRPr>
        </a:p>
      </dgm:t>
    </dgm:pt>
    <dgm:pt modelId="{87CF80D3-BD0B-4ED4-AC14-B766A5D62884}">
      <dgm:prSet phldrT="[Tekst]" custT="1"/>
      <dgm:spPr/>
      <dgm:t>
        <a:bodyPr/>
        <a:lstStyle/>
        <a:p>
          <a:r>
            <a:rPr lang="et-EE" sz="1100">
              <a:latin typeface="Roboto Condensed Light" panose="02000000000000000000" pitchFamily="2" charset="0"/>
              <a:ea typeface="Roboto Condensed Light" panose="02000000000000000000" pitchFamily="2" charset="0"/>
            </a:rPr>
            <a:t>Regionaalse elektri- ja gaasiturukorraldus</a:t>
          </a:r>
        </a:p>
      </dgm:t>
    </dgm:pt>
    <dgm:pt modelId="{52F87461-BDEF-4BC9-9FED-0427591C1899}" type="parTrans" cxnId="{D43E56B0-79A0-414A-96E7-CF99DBC57CD6}">
      <dgm:prSet/>
      <dgm:spPr/>
      <dgm:t>
        <a:bodyPr/>
        <a:lstStyle/>
        <a:p>
          <a:endParaRPr lang="et-EE">
            <a:latin typeface="Roboto Condensed Light" panose="02000000000000000000" pitchFamily="2" charset="0"/>
            <a:ea typeface="Roboto Condensed Light" panose="02000000000000000000" pitchFamily="2" charset="0"/>
          </a:endParaRPr>
        </a:p>
      </dgm:t>
    </dgm:pt>
    <dgm:pt modelId="{A4E890EB-898F-4C7D-A239-A3BA6BDFB61E}" type="sibTrans" cxnId="{D43E56B0-79A0-414A-96E7-CF99DBC57CD6}">
      <dgm:prSet/>
      <dgm:spPr/>
      <dgm:t>
        <a:bodyPr/>
        <a:lstStyle/>
        <a:p>
          <a:endParaRPr lang="et-EE">
            <a:latin typeface="Roboto Condensed Light" panose="02000000000000000000" pitchFamily="2" charset="0"/>
            <a:ea typeface="Roboto Condensed Light" panose="02000000000000000000" pitchFamily="2" charset="0"/>
          </a:endParaRPr>
        </a:p>
      </dgm:t>
    </dgm:pt>
    <dgm:pt modelId="{F3E16F63-8707-4305-82A7-6FAE2DD4FEF7}">
      <dgm:prSet phldrT="[Tekst]" custT="1"/>
      <dgm:spPr/>
      <dgm:t>
        <a:bodyPr/>
        <a:lstStyle/>
        <a:p>
          <a:r>
            <a:rPr lang="et-EE" sz="1100">
              <a:latin typeface="Roboto Condensed Light" panose="02000000000000000000" pitchFamily="2" charset="0"/>
              <a:ea typeface="Roboto Condensed Light" panose="02000000000000000000" pitchFamily="2" charset="0"/>
            </a:rPr>
            <a:t>Gaasiinfrastruktuur ja gaasivaru</a:t>
          </a:r>
        </a:p>
      </dgm:t>
    </dgm:pt>
    <dgm:pt modelId="{3A5C66EA-4BC2-4706-9FE2-19E4C4E14BD7}" type="parTrans" cxnId="{05CDB962-B29D-43A6-91C3-B1018D61B97A}">
      <dgm:prSet/>
      <dgm:spPr/>
      <dgm:t>
        <a:bodyPr/>
        <a:lstStyle/>
        <a:p>
          <a:endParaRPr lang="et-EE">
            <a:latin typeface="Roboto Condensed Light" panose="02000000000000000000" pitchFamily="2" charset="0"/>
            <a:ea typeface="Roboto Condensed Light" panose="02000000000000000000" pitchFamily="2" charset="0"/>
          </a:endParaRPr>
        </a:p>
      </dgm:t>
    </dgm:pt>
    <dgm:pt modelId="{08A89580-DBBE-420A-A7CB-973A000E151E}" type="sibTrans" cxnId="{05CDB962-B29D-43A6-91C3-B1018D61B97A}">
      <dgm:prSet/>
      <dgm:spPr/>
      <dgm:t>
        <a:bodyPr/>
        <a:lstStyle/>
        <a:p>
          <a:endParaRPr lang="et-EE">
            <a:latin typeface="Roboto Condensed Light" panose="02000000000000000000" pitchFamily="2" charset="0"/>
            <a:ea typeface="Roboto Condensed Light" panose="02000000000000000000" pitchFamily="2" charset="0"/>
          </a:endParaRPr>
        </a:p>
      </dgm:t>
    </dgm:pt>
    <dgm:pt modelId="{A2E6F620-21DF-4417-829A-49CE429F042F}">
      <dgm:prSet phldrT="[Tekst]" custT="1"/>
      <dgm:spPr/>
      <dgm:t>
        <a:bodyPr/>
        <a:lstStyle/>
        <a:p>
          <a:r>
            <a:rPr lang="et-EE" sz="1100">
              <a:latin typeface="Roboto Condensed Light" panose="02000000000000000000" pitchFamily="2" charset="0"/>
              <a:ea typeface="Roboto Condensed Light" panose="02000000000000000000" pitchFamily="2" charset="0"/>
            </a:rPr>
            <a:t>Heit- ja keskkonnasoojuse kasutus</a:t>
          </a:r>
        </a:p>
      </dgm:t>
    </dgm:pt>
    <dgm:pt modelId="{8DE4239A-4063-4661-93CE-32874A1565D8}" type="parTrans" cxnId="{E60518BF-33EE-4C1D-8907-3186696FAE0B}">
      <dgm:prSet/>
      <dgm:spPr/>
      <dgm:t>
        <a:bodyPr/>
        <a:lstStyle/>
        <a:p>
          <a:endParaRPr lang="et-EE">
            <a:latin typeface="Roboto Condensed Light" panose="02000000000000000000" pitchFamily="2" charset="0"/>
            <a:ea typeface="Roboto Condensed Light" panose="02000000000000000000" pitchFamily="2" charset="0"/>
          </a:endParaRPr>
        </a:p>
      </dgm:t>
    </dgm:pt>
    <dgm:pt modelId="{5AFE5233-844F-42B5-B7EB-AA194D54002C}" type="sibTrans" cxnId="{E60518BF-33EE-4C1D-8907-3186696FAE0B}">
      <dgm:prSet/>
      <dgm:spPr/>
      <dgm:t>
        <a:bodyPr/>
        <a:lstStyle/>
        <a:p>
          <a:endParaRPr lang="et-EE">
            <a:latin typeface="Roboto Condensed Light" panose="02000000000000000000" pitchFamily="2" charset="0"/>
            <a:ea typeface="Roboto Condensed Light" panose="02000000000000000000" pitchFamily="2" charset="0"/>
          </a:endParaRPr>
        </a:p>
      </dgm:t>
    </dgm:pt>
    <dgm:pt modelId="{7629D87A-C50A-424A-8874-76E1A57211EF}">
      <dgm:prSet phldrT="[Tekst]" custT="1"/>
      <dgm:spPr/>
      <dgm:t>
        <a:bodyPr/>
        <a:lstStyle/>
        <a:p>
          <a:r>
            <a:rPr lang="et-EE" sz="1100">
              <a:latin typeface="Roboto Condensed Light" panose="02000000000000000000" pitchFamily="2" charset="0"/>
              <a:ea typeface="Roboto Condensed Light" panose="02000000000000000000" pitchFamily="2" charset="0"/>
            </a:rPr>
            <a:t>Taastuvenergial tõhus kaugküte ja –jahutus</a:t>
          </a:r>
        </a:p>
      </dgm:t>
    </dgm:pt>
    <dgm:pt modelId="{B225C9BA-F650-439F-8E05-8949BCA3D29B}" type="parTrans" cxnId="{A335B9E8-DC2B-403B-9EE3-1183784B2648}">
      <dgm:prSet/>
      <dgm:spPr/>
      <dgm:t>
        <a:bodyPr/>
        <a:lstStyle/>
        <a:p>
          <a:endParaRPr lang="et-EE">
            <a:latin typeface="Roboto Condensed Light" panose="02000000000000000000" pitchFamily="2" charset="0"/>
            <a:ea typeface="Roboto Condensed Light" panose="02000000000000000000" pitchFamily="2" charset="0"/>
          </a:endParaRPr>
        </a:p>
      </dgm:t>
    </dgm:pt>
    <dgm:pt modelId="{0E7BE714-2599-4E42-AB91-2EF00F9F2E82}" type="sibTrans" cxnId="{A335B9E8-DC2B-403B-9EE3-1183784B2648}">
      <dgm:prSet/>
      <dgm:spPr/>
      <dgm:t>
        <a:bodyPr/>
        <a:lstStyle/>
        <a:p>
          <a:endParaRPr lang="et-EE">
            <a:latin typeface="Roboto Condensed Light" panose="02000000000000000000" pitchFamily="2" charset="0"/>
            <a:ea typeface="Roboto Condensed Light" panose="02000000000000000000" pitchFamily="2" charset="0"/>
          </a:endParaRPr>
        </a:p>
      </dgm:t>
    </dgm:pt>
    <dgm:pt modelId="{E2C0C511-3F62-4E26-A490-3C306673BD9B}">
      <dgm:prSet phldrT="[Tekst]"/>
      <dgm:spPr/>
      <dgm:t>
        <a:bodyPr/>
        <a:lstStyle/>
        <a:p>
          <a:r>
            <a:rPr lang="et-EE">
              <a:latin typeface="Roboto Condensed Light" panose="02000000000000000000" pitchFamily="2" charset="0"/>
              <a:ea typeface="Roboto Condensed Light" panose="02000000000000000000" pitchFamily="2" charset="0"/>
            </a:rPr>
            <a:t>Rohehanked ja elektriostulepingud</a:t>
          </a:r>
        </a:p>
      </dgm:t>
    </dgm:pt>
    <dgm:pt modelId="{22545281-EF9D-43CB-A5D6-894C9645675E}" type="parTrans" cxnId="{A2BB49F6-72FA-48D6-9F6E-F9E2C4F7F91D}">
      <dgm:prSet/>
      <dgm:spPr/>
      <dgm:t>
        <a:bodyPr/>
        <a:lstStyle/>
        <a:p>
          <a:endParaRPr lang="et-EE">
            <a:latin typeface="Roboto Condensed Light" panose="02000000000000000000" pitchFamily="2" charset="0"/>
            <a:ea typeface="Roboto Condensed Light" panose="02000000000000000000" pitchFamily="2" charset="0"/>
          </a:endParaRPr>
        </a:p>
      </dgm:t>
    </dgm:pt>
    <dgm:pt modelId="{DFBF311E-C5D1-4A01-8423-9AF92D562A47}" type="sibTrans" cxnId="{A2BB49F6-72FA-48D6-9F6E-F9E2C4F7F91D}">
      <dgm:prSet/>
      <dgm:spPr/>
      <dgm:t>
        <a:bodyPr/>
        <a:lstStyle/>
        <a:p>
          <a:endParaRPr lang="et-EE">
            <a:latin typeface="Roboto Condensed Light" panose="02000000000000000000" pitchFamily="2" charset="0"/>
            <a:ea typeface="Roboto Condensed Light" panose="02000000000000000000" pitchFamily="2" charset="0"/>
          </a:endParaRPr>
        </a:p>
      </dgm:t>
    </dgm:pt>
    <dgm:pt modelId="{5ABD8A38-1461-4048-BFDD-B7E600495FC6}">
      <dgm:prSet phldrT="[Tekst]" custT="1"/>
      <dgm:spPr/>
      <dgm:t>
        <a:bodyPr/>
        <a:lstStyle/>
        <a:p>
          <a:r>
            <a:rPr lang="et-EE" sz="1200">
              <a:latin typeface="Roboto Condensed Light" panose="02000000000000000000" pitchFamily="2" charset="0"/>
              <a:ea typeface="Roboto Condensed Light" panose="02000000000000000000" pitchFamily="2" charset="0"/>
            </a:rPr>
            <a:t>Energiaostuvõimetus (energiavaesus)</a:t>
          </a:r>
        </a:p>
      </dgm:t>
    </dgm:pt>
    <dgm:pt modelId="{14D41D8A-2AFE-4526-8F3D-3650A92572D7}" type="parTrans" cxnId="{F6182D45-7C5A-4DFA-A59C-83C3CBB88B42}">
      <dgm:prSet/>
      <dgm:spPr/>
      <dgm:t>
        <a:bodyPr/>
        <a:lstStyle/>
        <a:p>
          <a:endParaRPr lang="et-EE">
            <a:latin typeface="Roboto Condensed Light" panose="02000000000000000000" pitchFamily="2" charset="0"/>
            <a:ea typeface="Roboto Condensed Light" panose="02000000000000000000" pitchFamily="2" charset="0"/>
          </a:endParaRPr>
        </a:p>
      </dgm:t>
    </dgm:pt>
    <dgm:pt modelId="{8C605784-A629-4A6C-BB77-D060806F06DB}" type="sibTrans" cxnId="{F6182D45-7C5A-4DFA-A59C-83C3CBB88B42}">
      <dgm:prSet/>
      <dgm:spPr/>
      <dgm:t>
        <a:bodyPr/>
        <a:lstStyle/>
        <a:p>
          <a:endParaRPr lang="et-EE">
            <a:latin typeface="Roboto Condensed Light" panose="02000000000000000000" pitchFamily="2" charset="0"/>
            <a:ea typeface="Roboto Condensed Light" panose="02000000000000000000" pitchFamily="2" charset="0"/>
          </a:endParaRPr>
        </a:p>
      </dgm:t>
    </dgm:pt>
    <dgm:pt modelId="{718DA427-2E95-45FA-9505-05C28E5EB4BA}">
      <dgm:prSet phldrT="[Tekst]" custT="1"/>
      <dgm:spPr/>
      <dgm:t>
        <a:bodyPr/>
        <a:lstStyle/>
        <a:p>
          <a:r>
            <a:rPr lang="et-EE" sz="1200">
              <a:latin typeface="Roboto Condensed Light" panose="02000000000000000000" pitchFamily="2" charset="0"/>
              <a:ea typeface="Roboto Condensed Light" panose="02000000000000000000" pitchFamily="2" charset="0"/>
            </a:rPr>
            <a:t>Kaugkütte (soojustorustiku) renoveerimine</a:t>
          </a:r>
        </a:p>
      </dgm:t>
    </dgm:pt>
    <dgm:pt modelId="{2E5A9EA1-8D67-401C-848A-6C17F6FF5A89}" type="parTrans" cxnId="{A6FEBC7D-9F84-45B7-A1C7-1D8BDAE1BE52}">
      <dgm:prSet/>
      <dgm:spPr/>
      <dgm:t>
        <a:bodyPr/>
        <a:lstStyle/>
        <a:p>
          <a:endParaRPr lang="et-EE">
            <a:latin typeface="Roboto Condensed Light" panose="02000000000000000000" pitchFamily="2" charset="0"/>
            <a:ea typeface="Roboto Condensed Light" panose="02000000000000000000" pitchFamily="2" charset="0"/>
          </a:endParaRPr>
        </a:p>
      </dgm:t>
    </dgm:pt>
    <dgm:pt modelId="{CC0F6CDD-AA15-4372-83AF-759858B2F3DA}" type="sibTrans" cxnId="{A6FEBC7D-9F84-45B7-A1C7-1D8BDAE1BE52}">
      <dgm:prSet/>
      <dgm:spPr/>
      <dgm:t>
        <a:bodyPr/>
        <a:lstStyle/>
        <a:p>
          <a:endParaRPr lang="et-EE">
            <a:latin typeface="Roboto Condensed Light" panose="02000000000000000000" pitchFamily="2" charset="0"/>
            <a:ea typeface="Roboto Condensed Light" panose="02000000000000000000" pitchFamily="2" charset="0"/>
          </a:endParaRPr>
        </a:p>
      </dgm:t>
    </dgm:pt>
    <dgm:pt modelId="{8BF9CA22-DC81-468B-B1BD-1D1545BB0C94}">
      <dgm:prSet phldrT="[Tekst]"/>
      <dgm:spPr/>
      <dgm:t>
        <a:bodyPr/>
        <a:lstStyle/>
        <a:p>
          <a:r>
            <a:rPr lang="et-EE">
              <a:latin typeface="Roboto Condensed Light" panose="02000000000000000000" pitchFamily="2" charset="0"/>
              <a:ea typeface="Roboto Condensed Light" panose="02000000000000000000" pitchFamily="2" charset="0"/>
            </a:rPr>
            <a:t>Tuulepargid (sh ELWIND, Baltic Wind </a:t>
          </a:r>
          <a:r>
            <a:rPr lang="et-EE" err="1">
              <a:latin typeface="Roboto Condensed Light" panose="02000000000000000000" pitchFamily="2" charset="0"/>
              <a:ea typeface="Roboto Condensed Light" panose="02000000000000000000" pitchFamily="2" charset="0"/>
            </a:rPr>
            <a:t>Connector</a:t>
          </a:r>
          <a:r>
            <a:rPr lang="et-EE">
              <a:latin typeface="Roboto Condensed Light" panose="02000000000000000000" pitchFamily="2" charset="0"/>
              <a:ea typeface="Roboto Condensed Light" panose="02000000000000000000" pitchFamily="2" charset="0"/>
            </a:rPr>
            <a:t>, tuulikutasu)</a:t>
          </a:r>
        </a:p>
      </dgm:t>
    </dgm:pt>
    <dgm:pt modelId="{C019F800-7C20-4053-8588-39147101E400}" type="parTrans" cxnId="{A695D1E3-6852-4FBB-AD60-7A3A6B7A84ED}">
      <dgm:prSet/>
      <dgm:spPr/>
      <dgm:t>
        <a:bodyPr/>
        <a:lstStyle/>
        <a:p>
          <a:endParaRPr lang="et-EE">
            <a:latin typeface="Roboto Condensed Light" panose="02000000000000000000" pitchFamily="2" charset="0"/>
            <a:ea typeface="Roboto Condensed Light" panose="02000000000000000000" pitchFamily="2" charset="0"/>
          </a:endParaRPr>
        </a:p>
      </dgm:t>
    </dgm:pt>
    <dgm:pt modelId="{8BDC4C83-2957-48A9-AB9B-661525983460}" type="sibTrans" cxnId="{A695D1E3-6852-4FBB-AD60-7A3A6B7A84ED}">
      <dgm:prSet/>
      <dgm:spPr/>
      <dgm:t>
        <a:bodyPr/>
        <a:lstStyle/>
        <a:p>
          <a:endParaRPr lang="et-EE">
            <a:latin typeface="Roboto Condensed Light" panose="02000000000000000000" pitchFamily="2" charset="0"/>
            <a:ea typeface="Roboto Condensed Light" panose="02000000000000000000" pitchFamily="2" charset="0"/>
          </a:endParaRPr>
        </a:p>
      </dgm:t>
    </dgm:pt>
    <dgm:pt modelId="{9A7E4BAB-7B18-4996-A9CA-5581F27940A7}">
      <dgm:prSet phldrT="[Tekst]"/>
      <dgm:spPr/>
      <dgm:t>
        <a:bodyPr/>
        <a:lstStyle/>
        <a:p>
          <a:r>
            <a:rPr lang="et-EE" dirty="0">
              <a:latin typeface="Roboto Condensed Light" panose="02000000000000000000" pitchFamily="2" charset="0"/>
              <a:ea typeface="Roboto Condensed Light" panose="02000000000000000000" pitchFamily="2" charset="0"/>
            </a:rPr>
            <a:t>Taastuvenergiakogukonnad</a:t>
          </a:r>
        </a:p>
      </dgm:t>
    </dgm:pt>
    <dgm:pt modelId="{8B5C2E0D-5252-4B9E-92A2-50277B2E8625}" type="parTrans" cxnId="{E3E6DFF8-C8EB-4137-B984-1AE130BE4347}">
      <dgm:prSet/>
      <dgm:spPr/>
      <dgm:t>
        <a:bodyPr/>
        <a:lstStyle/>
        <a:p>
          <a:endParaRPr lang="et-EE">
            <a:latin typeface="Roboto Condensed Light" panose="02000000000000000000" pitchFamily="2" charset="0"/>
            <a:ea typeface="Roboto Condensed Light" panose="02000000000000000000" pitchFamily="2" charset="0"/>
          </a:endParaRPr>
        </a:p>
      </dgm:t>
    </dgm:pt>
    <dgm:pt modelId="{FDED0A9E-0602-4FA7-A210-3BC27866B9AA}" type="sibTrans" cxnId="{E3E6DFF8-C8EB-4137-B984-1AE130BE4347}">
      <dgm:prSet/>
      <dgm:spPr/>
      <dgm:t>
        <a:bodyPr/>
        <a:lstStyle/>
        <a:p>
          <a:endParaRPr lang="et-EE">
            <a:latin typeface="Roboto Condensed Light" panose="02000000000000000000" pitchFamily="2" charset="0"/>
            <a:ea typeface="Roboto Condensed Light" panose="02000000000000000000" pitchFamily="2" charset="0"/>
          </a:endParaRPr>
        </a:p>
      </dgm:t>
    </dgm:pt>
    <dgm:pt modelId="{4AB4B1ED-F5CB-41D3-912F-39055DB3B9E1}">
      <dgm:prSet phldrT="[Tekst]"/>
      <dgm:spPr/>
      <dgm:t>
        <a:bodyPr/>
        <a:lstStyle/>
        <a:p>
          <a:r>
            <a:rPr lang="et-EE">
              <a:latin typeface="Roboto Condensed Light" panose="02000000000000000000" pitchFamily="2" charset="0"/>
              <a:ea typeface="Roboto Condensed Light" panose="02000000000000000000" pitchFamily="2" charset="0"/>
            </a:rPr>
            <a:t>Elektritariifide erisused, hüvitised, garantiid</a:t>
          </a:r>
        </a:p>
      </dgm:t>
    </dgm:pt>
    <dgm:pt modelId="{076FC98C-7B21-444A-8BC9-40A106991856}" type="parTrans" cxnId="{BA769980-1D6F-41C7-998D-FA8B433B9F7F}">
      <dgm:prSet/>
      <dgm:spPr/>
      <dgm:t>
        <a:bodyPr/>
        <a:lstStyle/>
        <a:p>
          <a:endParaRPr lang="et-EE">
            <a:latin typeface="Roboto Condensed Light" panose="02000000000000000000" pitchFamily="2" charset="0"/>
            <a:ea typeface="Roboto Condensed Light" panose="02000000000000000000" pitchFamily="2" charset="0"/>
          </a:endParaRPr>
        </a:p>
      </dgm:t>
    </dgm:pt>
    <dgm:pt modelId="{559128CB-E352-4201-A8E3-0C841AE486AA}" type="sibTrans" cxnId="{BA769980-1D6F-41C7-998D-FA8B433B9F7F}">
      <dgm:prSet/>
      <dgm:spPr/>
      <dgm:t>
        <a:bodyPr/>
        <a:lstStyle/>
        <a:p>
          <a:endParaRPr lang="et-EE">
            <a:latin typeface="Roboto Condensed Light" panose="02000000000000000000" pitchFamily="2" charset="0"/>
            <a:ea typeface="Roboto Condensed Light" panose="02000000000000000000" pitchFamily="2" charset="0"/>
          </a:endParaRPr>
        </a:p>
      </dgm:t>
    </dgm:pt>
    <dgm:pt modelId="{28FE9566-F170-41FE-B40F-2E78AEBF7276}">
      <dgm:prSet phldrT="[Tekst]" custT="1"/>
      <dgm:spPr/>
      <dgm:t>
        <a:bodyPr/>
        <a:lstStyle/>
        <a:p>
          <a:r>
            <a:rPr lang="et-EE" sz="1200">
              <a:latin typeface="Roboto Condensed Light" panose="02000000000000000000" pitchFamily="2" charset="0"/>
              <a:ea typeface="Roboto Condensed Light" panose="02000000000000000000" pitchFamily="2" charset="0"/>
            </a:rPr>
            <a:t>Energiaauditid</a:t>
          </a:r>
        </a:p>
      </dgm:t>
    </dgm:pt>
    <dgm:pt modelId="{E5B3F498-0153-4FB4-846F-EC1995DF6214}" type="parTrans" cxnId="{A83AC570-AE9F-4BE4-BB64-8D2E44FD6D68}">
      <dgm:prSet/>
      <dgm:spPr/>
      <dgm:t>
        <a:bodyPr/>
        <a:lstStyle/>
        <a:p>
          <a:endParaRPr lang="et-EE">
            <a:latin typeface="Roboto Condensed Light" panose="02000000000000000000" pitchFamily="2" charset="0"/>
            <a:ea typeface="Roboto Condensed Light" panose="02000000000000000000" pitchFamily="2" charset="0"/>
          </a:endParaRPr>
        </a:p>
      </dgm:t>
    </dgm:pt>
    <dgm:pt modelId="{A1DD8014-BED1-43DC-AE68-23002692A7E0}" type="sibTrans" cxnId="{A83AC570-AE9F-4BE4-BB64-8D2E44FD6D68}">
      <dgm:prSet/>
      <dgm:spPr/>
      <dgm:t>
        <a:bodyPr/>
        <a:lstStyle/>
        <a:p>
          <a:endParaRPr lang="et-EE">
            <a:latin typeface="Roboto Condensed Light" panose="02000000000000000000" pitchFamily="2" charset="0"/>
            <a:ea typeface="Roboto Condensed Light" panose="02000000000000000000" pitchFamily="2" charset="0"/>
          </a:endParaRPr>
        </a:p>
      </dgm:t>
    </dgm:pt>
    <dgm:pt modelId="{9CB90201-3A15-469A-90A8-1007965A7E9E}">
      <dgm:prSet phldrT="[Tekst]" custT="1"/>
      <dgm:spPr/>
      <dgm:t>
        <a:bodyPr/>
        <a:lstStyle/>
        <a:p>
          <a:r>
            <a:rPr lang="et-EE" sz="1200">
              <a:latin typeface="Roboto Condensed Light" panose="02000000000000000000" pitchFamily="2" charset="0"/>
              <a:ea typeface="Roboto Condensed Light" panose="02000000000000000000" pitchFamily="2" charset="0"/>
            </a:rPr>
            <a:t>Energiatõhususe meetmed, sh toetusmeetmed, meetmed käimasolevas energiatõhususe uuringus</a:t>
          </a:r>
        </a:p>
      </dgm:t>
    </dgm:pt>
    <dgm:pt modelId="{1A19968D-EEFE-49E4-9DA8-E1685B1AFA76}" type="parTrans" cxnId="{361C882F-54BA-4FA8-BB2D-22D6CB7844F3}">
      <dgm:prSet/>
      <dgm:spPr/>
      <dgm:t>
        <a:bodyPr/>
        <a:lstStyle/>
        <a:p>
          <a:endParaRPr lang="et-EE">
            <a:latin typeface="Roboto Condensed Light" panose="02000000000000000000" pitchFamily="2" charset="0"/>
            <a:ea typeface="Roboto Condensed Light" panose="02000000000000000000" pitchFamily="2" charset="0"/>
          </a:endParaRPr>
        </a:p>
      </dgm:t>
    </dgm:pt>
    <dgm:pt modelId="{3CDB6CDE-89A4-49D8-9DBE-9ED2A830293C}" type="sibTrans" cxnId="{361C882F-54BA-4FA8-BB2D-22D6CB7844F3}">
      <dgm:prSet/>
      <dgm:spPr/>
      <dgm:t>
        <a:bodyPr/>
        <a:lstStyle/>
        <a:p>
          <a:endParaRPr lang="et-EE">
            <a:latin typeface="Roboto Condensed Light" panose="02000000000000000000" pitchFamily="2" charset="0"/>
            <a:ea typeface="Roboto Condensed Light" panose="02000000000000000000" pitchFamily="2" charset="0"/>
          </a:endParaRPr>
        </a:p>
      </dgm:t>
    </dgm:pt>
    <dgm:pt modelId="{D2C4265A-79C8-4865-9983-E8B4CAE57CAC}">
      <dgm:prSet phldrT="[Tekst]" custT="1"/>
      <dgm:spPr/>
      <dgm:t>
        <a:bodyPr/>
        <a:lstStyle/>
        <a:p>
          <a:r>
            <a:rPr lang="et-EE" sz="1100">
              <a:latin typeface="Roboto Condensed Light" panose="02000000000000000000" pitchFamily="2" charset="0"/>
              <a:ea typeface="Roboto Condensed Light" panose="02000000000000000000" pitchFamily="2" charset="0"/>
            </a:rPr>
            <a:t>Sünkroniseerimine</a:t>
          </a:r>
        </a:p>
      </dgm:t>
    </dgm:pt>
    <dgm:pt modelId="{CB982462-65E4-44C1-8A74-9492CEA445B4}" type="parTrans" cxnId="{5F0A5801-412C-4CFA-8D5C-720286BAE15E}">
      <dgm:prSet/>
      <dgm:spPr/>
      <dgm:t>
        <a:bodyPr/>
        <a:lstStyle/>
        <a:p>
          <a:endParaRPr lang="et-EE">
            <a:latin typeface="Roboto Condensed Light" panose="02000000000000000000" pitchFamily="2" charset="0"/>
            <a:ea typeface="Roboto Condensed Light" panose="02000000000000000000" pitchFamily="2" charset="0"/>
          </a:endParaRPr>
        </a:p>
      </dgm:t>
    </dgm:pt>
    <dgm:pt modelId="{EA0338F3-5C66-413A-9B7E-8631E7E77C4B}" type="sibTrans" cxnId="{5F0A5801-412C-4CFA-8D5C-720286BAE15E}">
      <dgm:prSet/>
      <dgm:spPr/>
      <dgm:t>
        <a:bodyPr/>
        <a:lstStyle/>
        <a:p>
          <a:endParaRPr lang="et-EE">
            <a:latin typeface="Roboto Condensed Light" panose="02000000000000000000" pitchFamily="2" charset="0"/>
            <a:ea typeface="Roboto Condensed Light" panose="02000000000000000000" pitchFamily="2" charset="0"/>
          </a:endParaRPr>
        </a:p>
      </dgm:t>
    </dgm:pt>
    <dgm:pt modelId="{B982C18D-672E-4CCD-866D-80E3597E5D5B}">
      <dgm:prSet phldrT="[Tekst]"/>
      <dgm:spPr/>
      <dgm:t>
        <a:bodyPr/>
        <a:lstStyle/>
        <a:p>
          <a:r>
            <a:rPr lang="et-EE">
              <a:latin typeface="Roboto Condensed Light" panose="02000000000000000000" pitchFamily="2" charset="0"/>
              <a:ea typeface="Roboto Condensed Light" panose="02000000000000000000" pitchFamily="2" charset="0"/>
            </a:rPr>
            <a:t>Biomassi säästlikkus</a:t>
          </a:r>
        </a:p>
      </dgm:t>
    </dgm:pt>
    <dgm:pt modelId="{93F8F096-A97D-44A7-9715-E989D9094038}" type="parTrans" cxnId="{C8CE16FD-FFE2-4C76-B82C-636958C73F9D}">
      <dgm:prSet/>
      <dgm:spPr/>
      <dgm:t>
        <a:bodyPr/>
        <a:lstStyle/>
        <a:p>
          <a:endParaRPr lang="et-EE">
            <a:latin typeface="Roboto Condensed Light" panose="02000000000000000000" pitchFamily="2" charset="0"/>
            <a:ea typeface="Roboto Condensed Light" panose="02000000000000000000" pitchFamily="2" charset="0"/>
          </a:endParaRPr>
        </a:p>
      </dgm:t>
    </dgm:pt>
    <dgm:pt modelId="{F372533D-347F-40D7-B4B3-D18E16F15C5C}" type="sibTrans" cxnId="{C8CE16FD-FFE2-4C76-B82C-636958C73F9D}">
      <dgm:prSet/>
      <dgm:spPr/>
      <dgm:t>
        <a:bodyPr/>
        <a:lstStyle/>
        <a:p>
          <a:endParaRPr lang="et-EE">
            <a:latin typeface="Roboto Condensed Light" panose="02000000000000000000" pitchFamily="2" charset="0"/>
            <a:ea typeface="Roboto Condensed Light" panose="02000000000000000000" pitchFamily="2" charset="0"/>
          </a:endParaRPr>
        </a:p>
      </dgm:t>
    </dgm:pt>
    <dgm:pt modelId="{6C10A05E-706B-4B6D-8EDE-DE5817214AB7}">
      <dgm:prSet phldrT="[Tekst]" custT="1"/>
      <dgm:spPr/>
      <dgm:t>
        <a:bodyPr/>
        <a:lstStyle/>
        <a:p>
          <a:r>
            <a:rPr lang="et-EE" sz="1100">
              <a:latin typeface="Roboto Condensed Light" panose="02000000000000000000" pitchFamily="2" charset="0"/>
              <a:ea typeface="Roboto Condensed Light" panose="02000000000000000000" pitchFamily="2" charset="0"/>
            </a:rPr>
            <a:t>Päritolutunnistused</a:t>
          </a:r>
        </a:p>
      </dgm:t>
    </dgm:pt>
    <dgm:pt modelId="{C2361395-7F33-41CF-BB6F-664732C7FCEA}" type="parTrans" cxnId="{A8FF963F-6437-4B8A-8048-2E15E7663CBC}">
      <dgm:prSet/>
      <dgm:spPr/>
      <dgm:t>
        <a:bodyPr/>
        <a:lstStyle/>
        <a:p>
          <a:endParaRPr lang="et-EE">
            <a:latin typeface="Roboto Condensed Light" panose="02000000000000000000" pitchFamily="2" charset="0"/>
            <a:ea typeface="Roboto Condensed Light" panose="02000000000000000000" pitchFamily="2" charset="0"/>
          </a:endParaRPr>
        </a:p>
      </dgm:t>
    </dgm:pt>
    <dgm:pt modelId="{B03573B6-CC05-42B2-AAA6-41A3B7C88B95}" type="sibTrans" cxnId="{A8FF963F-6437-4B8A-8048-2E15E7663CBC}">
      <dgm:prSet/>
      <dgm:spPr/>
      <dgm:t>
        <a:bodyPr/>
        <a:lstStyle/>
        <a:p>
          <a:endParaRPr lang="et-EE">
            <a:latin typeface="Roboto Condensed Light" panose="02000000000000000000" pitchFamily="2" charset="0"/>
            <a:ea typeface="Roboto Condensed Light" panose="02000000000000000000" pitchFamily="2" charset="0"/>
          </a:endParaRPr>
        </a:p>
      </dgm:t>
    </dgm:pt>
    <dgm:pt modelId="{111C9BF5-6A38-4E9D-9743-3889484EC92A}">
      <dgm:prSet phldrT="[Tekst]" custT="1"/>
      <dgm:spPr/>
      <dgm:t>
        <a:bodyPr/>
        <a:lstStyle/>
        <a:p>
          <a:r>
            <a:rPr lang="et-EE" sz="1200">
              <a:latin typeface="Roboto Condensed Light" panose="02000000000000000000" pitchFamily="2" charset="0"/>
              <a:ea typeface="Roboto Condensed Light" panose="02000000000000000000" pitchFamily="2" charset="0"/>
            </a:rPr>
            <a:t>Kohalikud energia- ja kliimakavad</a:t>
          </a:r>
        </a:p>
      </dgm:t>
    </dgm:pt>
    <dgm:pt modelId="{E174E551-9F43-4E47-98B1-3CB8B77C22E5}" type="parTrans" cxnId="{8B181E70-A971-41DD-A749-9800104B1FE9}">
      <dgm:prSet/>
      <dgm:spPr/>
      <dgm:t>
        <a:bodyPr/>
        <a:lstStyle/>
        <a:p>
          <a:endParaRPr lang="et-EE">
            <a:latin typeface="Roboto Condensed Light" panose="02000000000000000000" pitchFamily="2" charset="0"/>
            <a:ea typeface="Roboto Condensed Light" panose="02000000000000000000" pitchFamily="2" charset="0"/>
          </a:endParaRPr>
        </a:p>
      </dgm:t>
    </dgm:pt>
    <dgm:pt modelId="{309B71E6-BE32-46C3-8863-4EAEA66148D1}" type="sibTrans" cxnId="{8B181E70-A971-41DD-A749-9800104B1FE9}">
      <dgm:prSet/>
      <dgm:spPr/>
      <dgm:t>
        <a:bodyPr/>
        <a:lstStyle/>
        <a:p>
          <a:endParaRPr lang="et-EE">
            <a:latin typeface="Roboto Condensed Light" panose="02000000000000000000" pitchFamily="2" charset="0"/>
            <a:ea typeface="Roboto Condensed Light" panose="02000000000000000000" pitchFamily="2" charset="0"/>
          </a:endParaRPr>
        </a:p>
      </dgm:t>
    </dgm:pt>
    <dgm:pt modelId="{ED1291D1-714B-4887-9FD3-CA5C0466696F}">
      <dgm:prSet phldrT="[Tekst]"/>
      <dgm:spPr/>
      <dgm:t>
        <a:bodyPr/>
        <a:lstStyle/>
        <a:p>
          <a:r>
            <a:rPr lang="et-EE">
              <a:latin typeface="Roboto Condensed Light" panose="02000000000000000000" pitchFamily="2" charset="0"/>
              <a:ea typeface="Roboto Condensed Light" panose="02000000000000000000" pitchFamily="2" charset="0"/>
            </a:rPr>
            <a:t>Kohalikud energia- ja kliimakavad</a:t>
          </a:r>
        </a:p>
      </dgm:t>
    </dgm:pt>
    <dgm:pt modelId="{5E901A80-BC87-43A1-810B-0376106CB195}" type="parTrans" cxnId="{C2FAB530-CAF6-41AC-8618-DF25BEFA28C3}">
      <dgm:prSet/>
      <dgm:spPr/>
      <dgm:t>
        <a:bodyPr/>
        <a:lstStyle/>
        <a:p>
          <a:endParaRPr lang="et-EE"/>
        </a:p>
      </dgm:t>
    </dgm:pt>
    <dgm:pt modelId="{CCB54E51-A244-48AE-9836-412B25C8D3E8}" type="sibTrans" cxnId="{C2FAB530-CAF6-41AC-8618-DF25BEFA28C3}">
      <dgm:prSet/>
      <dgm:spPr/>
      <dgm:t>
        <a:bodyPr/>
        <a:lstStyle/>
        <a:p>
          <a:endParaRPr lang="et-EE"/>
        </a:p>
      </dgm:t>
    </dgm:pt>
    <dgm:pt modelId="{0A3D4846-9AD0-4D72-9607-F2DB72098B1C}" type="pres">
      <dgm:prSet presAssocID="{87FAC875-DA9B-4408-BF06-CDF8B2737778}" presName="Name0" presStyleCnt="0">
        <dgm:presLayoutVars>
          <dgm:dir/>
          <dgm:animLvl val="lvl"/>
          <dgm:resizeHandles val="exact"/>
        </dgm:presLayoutVars>
      </dgm:prSet>
      <dgm:spPr/>
    </dgm:pt>
    <dgm:pt modelId="{84EC0F5D-0AD4-4D04-89C4-36675216FBDB}" type="pres">
      <dgm:prSet presAssocID="{87FAC875-DA9B-4408-BF06-CDF8B2737778}" presName="tSp" presStyleCnt="0"/>
      <dgm:spPr/>
    </dgm:pt>
    <dgm:pt modelId="{A4988046-F7C2-4290-9728-F7FD0BDFBA8A}" type="pres">
      <dgm:prSet presAssocID="{87FAC875-DA9B-4408-BF06-CDF8B2737778}" presName="bSp" presStyleCnt="0"/>
      <dgm:spPr/>
    </dgm:pt>
    <dgm:pt modelId="{5AC1B3DB-F760-48C4-85CD-A00108106146}" type="pres">
      <dgm:prSet presAssocID="{87FAC875-DA9B-4408-BF06-CDF8B2737778}" presName="process" presStyleCnt="0"/>
      <dgm:spPr/>
    </dgm:pt>
    <dgm:pt modelId="{31997FFB-A3D1-4852-9A58-EBE944ED778D}" type="pres">
      <dgm:prSet presAssocID="{3607EF46-7B37-43B5-A17A-FFC43008342A}" presName="composite1" presStyleCnt="0"/>
      <dgm:spPr/>
    </dgm:pt>
    <dgm:pt modelId="{8517DF52-8044-446C-B89E-CB2D573BCC31}" type="pres">
      <dgm:prSet presAssocID="{3607EF46-7B37-43B5-A17A-FFC43008342A}" presName="dummyNode1" presStyleLbl="node1" presStyleIdx="0" presStyleCnt="3"/>
      <dgm:spPr/>
    </dgm:pt>
    <dgm:pt modelId="{40DB243D-A2F3-4B73-B3DC-F1019FE27794}" type="pres">
      <dgm:prSet presAssocID="{3607EF46-7B37-43B5-A17A-FFC43008342A}" presName="childNode1" presStyleLbl="bgAcc1" presStyleIdx="0" presStyleCnt="3">
        <dgm:presLayoutVars>
          <dgm:bulletEnabled val="1"/>
        </dgm:presLayoutVars>
      </dgm:prSet>
      <dgm:spPr/>
    </dgm:pt>
    <dgm:pt modelId="{BCF16B83-99C6-4465-9967-D7329D0463E5}" type="pres">
      <dgm:prSet presAssocID="{3607EF46-7B37-43B5-A17A-FFC43008342A}" presName="childNode1tx" presStyleLbl="bgAcc1" presStyleIdx="0" presStyleCnt="3">
        <dgm:presLayoutVars>
          <dgm:bulletEnabled val="1"/>
        </dgm:presLayoutVars>
      </dgm:prSet>
      <dgm:spPr/>
    </dgm:pt>
    <dgm:pt modelId="{AC89A44C-FC50-4357-B0C5-DD3B7CBC3794}" type="pres">
      <dgm:prSet presAssocID="{3607EF46-7B37-43B5-A17A-FFC43008342A}" presName="parentNode1" presStyleLbl="node1" presStyleIdx="0" presStyleCnt="3">
        <dgm:presLayoutVars>
          <dgm:chMax val="1"/>
          <dgm:bulletEnabled val="1"/>
        </dgm:presLayoutVars>
      </dgm:prSet>
      <dgm:spPr/>
    </dgm:pt>
    <dgm:pt modelId="{4A58EDB4-AA07-4015-A9FF-67EBF0EB3392}" type="pres">
      <dgm:prSet presAssocID="{3607EF46-7B37-43B5-A17A-FFC43008342A}" presName="connSite1" presStyleCnt="0"/>
      <dgm:spPr/>
    </dgm:pt>
    <dgm:pt modelId="{734843C1-0A56-4128-98DD-29EF7C565B44}" type="pres">
      <dgm:prSet presAssocID="{1BD9945B-C421-4990-8607-5EC0FE6E7D17}" presName="Name9" presStyleLbl="sibTrans2D1" presStyleIdx="0" presStyleCnt="2"/>
      <dgm:spPr/>
    </dgm:pt>
    <dgm:pt modelId="{8E0A0294-1BD0-4500-93EC-8E512F07B5A5}" type="pres">
      <dgm:prSet presAssocID="{5D9A36D1-171C-4CEA-AB2A-70EC62F82B1C}" presName="composite2" presStyleCnt="0"/>
      <dgm:spPr/>
    </dgm:pt>
    <dgm:pt modelId="{9BF6B462-7088-469B-856F-845717893F3B}" type="pres">
      <dgm:prSet presAssocID="{5D9A36D1-171C-4CEA-AB2A-70EC62F82B1C}" presName="dummyNode2" presStyleLbl="node1" presStyleIdx="0" presStyleCnt="3"/>
      <dgm:spPr/>
    </dgm:pt>
    <dgm:pt modelId="{72E9D83E-3296-46A6-B387-24DD2D5BA5D1}" type="pres">
      <dgm:prSet presAssocID="{5D9A36D1-171C-4CEA-AB2A-70EC62F82B1C}" presName="childNode2" presStyleLbl="bgAcc1" presStyleIdx="1" presStyleCnt="3">
        <dgm:presLayoutVars>
          <dgm:bulletEnabled val="1"/>
        </dgm:presLayoutVars>
      </dgm:prSet>
      <dgm:spPr/>
    </dgm:pt>
    <dgm:pt modelId="{C62C1157-77A9-4329-8A7C-FCECAC8F47D0}" type="pres">
      <dgm:prSet presAssocID="{5D9A36D1-171C-4CEA-AB2A-70EC62F82B1C}" presName="childNode2tx" presStyleLbl="bgAcc1" presStyleIdx="1" presStyleCnt="3">
        <dgm:presLayoutVars>
          <dgm:bulletEnabled val="1"/>
        </dgm:presLayoutVars>
      </dgm:prSet>
      <dgm:spPr/>
    </dgm:pt>
    <dgm:pt modelId="{9F1DAF96-B5A0-48B1-82EC-CEB8229AE762}" type="pres">
      <dgm:prSet presAssocID="{5D9A36D1-171C-4CEA-AB2A-70EC62F82B1C}" presName="parentNode2" presStyleLbl="node1" presStyleIdx="1" presStyleCnt="3">
        <dgm:presLayoutVars>
          <dgm:chMax val="0"/>
          <dgm:bulletEnabled val="1"/>
        </dgm:presLayoutVars>
      </dgm:prSet>
      <dgm:spPr/>
    </dgm:pt>
    <dgm:pt modelId="{61F2214F-8360-42AE-9529-86FF995002F2}" type="pres">
      <dgm:prSet presAssocID="{5D9A36D1-171C-4CEA-AB2A-70EC62F82B1C}" presName="connSite2" presStyleCnt="0"/>
      <dgm:spPr/>
    </dgm:pt>
    <dgm:pt modelId="{19342DC5-4C80-4E8F-B963-CC2781B594B3}" type="pres">
      <dgm:prSet presAssocID="{B8743975-D1DC-494E-9EAB-EB450D087549}" presName="Name18" presStyleLbl="sibTrans2D1" presStyleIdx="1" presStyleCnt="2"/>
      <dgm:spPr/>
    </dgm:pt>
    <dgm:pt modelId="{976E5AFE-78DC-485D-98AF-C7D4A81F8A90}" type="pres">
      <dgm:prSet presAssocID="{40D3B883-680F-453C-8EEE-AF1D7AE5CCD2}" presName="composite1" presStyleCnt="0"/>
      <dgm:spPr/>
    </dgm:pt>
    <dgm:pt modelId="{2BA84A94-F6FD-45B0-95BA-F719B873DE87}" type="pres">
      <dgm:prSet presAssocID="{40D3B883-680F-453C-8EEE-AF1D7AE5CCD2}" presName="dummyNode1" presStyleLbl="node1" presStyleIdx="1" presStyleCnt="3"/>
      <dgm:spPr/>
    </dgm:pt>
    <dgm:pt modelId="{75BFFCA3-2BB9-4815-9443-71BA19C700C7}" type="pres">
      <dgm:prSet presAssocID="{40D3B883-680F-453C-8EEE-AF1D7AE5CCD2}" presName="childNode1" presStyleLbl="bgAcc1" presStyleIdx="2" presStyleCnt="3">
        <dgm:presLayoutVars>
          <dgm:bulletEnabled val="1"/>
        </dgm:presLayoutVars>
      </dgm:prSet>
      <dgm:spPr/>
    </dgm:pt>
    <dgm:pt modelId="{83011764-E142-4AB0-B90D-AF2FCBFE6541}" type="pres">
      <dgm:prSet presAssocID="{40D3B883-680F-453C-8EEE-AF1D7AE5CCD2}" presName="childNode1tx" presStyleLbl="bgAcc1" presStyleIdx="2" presStyleCnt="3">
        <dgm:presLayoutVars>
          <dgm:bulletEnabled val="1"/>
        </dgm:presLayoutVars>
      </dgm:prSet>
      <dgm:spPr/>
    </dgm:pt>
    <dgm:pt modelId="{A6A54ADA-F257-4104-B1D0-C2EA74BE32B3}" type="pres">
      <dgm:prSet presAssocID="{40D3B883-680F-453C-8EEE-AF1D7AE5CCD2}" presName="parentNode1" presStyleLbl="node1" presStyleIdx="2" presStyleCnt="3">
        <dgm:presLayoutVars>
          <dgm:chMax val="1"/>
          <dgm:bulletEnabled val="1"/>
        </dgm:presLayoutVars>
      </dgm:prSet>
      <dgm:spPr/>
    </dgm:pt>
    <dgm:pt modelId="{1B509F70-7DD4-44B6-B7EE-2E38706EC39C}" type="pres">
      <dgm:prSet presAssocID="{40D3B883-680F-453C-8EEE-AF1D7AE5CCD2}" presName="connSite1" presStyleCnt="0"/>
      <dgm:spPr/>
    </dgm:pt>
  </dgm:ptLst>
  <dgm:cxnLst>
    <dgm:cxn modelId="{5F0A5801-412C-4CFA-8D5C-720286BAE15E}" srcId="{40D3B883-680F-453C-8EEE-AF1D7AE5CCD2}" destId="{D2C4265A-79C8-4865-9983-E8B4CAE57CAC}" srcOrd="4" destOrd="0" parTransId="{CB982462-65E4-44C1-8A74-9492CEA445B4}" sibTransId="{EA0338F3-5C66-413A-9B7E-8631E7E77C4B}"/>
    <dgm:cxn modelId="{8790CF02-F716-4FCF-BE0D-C9D6E8B0EC91}" type="presOf" srcId="{7629D87A-C50A-424A-8874-76E1A57211EF}" destId="{75BFFCA3-2BB9-4815-9443-71BA19C700C7}" srcOrd="0" destOrd="8" presId="urn:microsoft.com/office/officeart/2005/8/layout/hProcess4"/>
    <dgm:cxn modelId="{D9798103-96C9-4627-9202-9F587C0607F8}" type="presOf" srcId="{E2C0C511-3F62-4E26-A490-3C306673BD9B}" destId="{72E9D83E-3296-46A6-B387-24DD2D5BA5D1}" srcOrd="0" destOrd="6" presId="urn:microsoft.com/office/officeart/2005/8/layout/hProcess4"/>
    <dgm:cxn modelId="{D5582805-1AF4-4745-BB3C-876502B6F642}" type="presOf" srcId="{87CF80D3-BD0B-4ED4-AC14-B766A5D62884}" destId="{83011764-E142-4AB0-B90D-AF2FCBFE6541}" srcOrd="1" destOrd="5" presId="urn:microsoft.com/office/officeart/2005/8/layout/hProcess4"/>
    <dgm:cxn modelId="{2A1DE605-C47F-451F-8369-4EC6B0AE50F3}" srcId="{3607EF46-7B37-43B5-A17A-FFC43008342A}" destId="{20A2A19E-77C1-4B2A-A6B4-9B33C5E59980}" srcOrd="1" destOrd="0" parTransId="{C8E3CD60-9964-418D-B76C-6BDEE4EE9DEE}" sibTransId="{269835F7-87C6-4E47-84A1-477AA79587CB}"/>
    <dgm:cxn modelId="{3F1E8D0A-AFEE-47C8-843B-1BA92AE350B6}" type="presOf" srcId="{D7A317F6-1C5B-45E1-8B53-B11ACEDD4F24}" destId="{BCF16B83-99C6-4465-9967-D7329D0463E5}" srcOrd="1" destOrd="0" presId="urn:microsoft.com/office/officeart/2005/8/layout/hProcess4"/>
    <dgm:cxn modelId="{F49A2612-AA75-455C-942C-981765BADBAD}" type="presOf" srcId="{BC2F18E1-4DC2-40E7-B53F-77CBA0601516}" destId="{75BFFCA3-2BB9-4815-9443-71BA19C700C7}" srcOrd="0" destOrd="3" presId="urn:microsoft.com/office/officeart/2005/8/layout/hProcess4"/>
    <dgm:cxn modelId="{4E85CA13-A7EB-4F98-82C8-23544B96D82A}" srcId="{40D3B883-680F-453C-8EEE-AF1D7AE5CCD2}" destId="{BC2F18E1-4DC2-40E7-B53F-77CBA0601516}" srcOrd="3" destOrd="0" parTransId="{59FC0A84-5EC8-484C-9263-4D4E21EC32D0}" sibTransId="{31DE8C5F-46D8-4C15-97D6-E9A833F88355}"/>
    <dgm:cxn modelId="{BC7A2315-37F8-4CCB-9B35-110747F0AB25}" type="presOf" srcId="{B8D022CC-7729-4B8A-A10C-91241BC83E5D}" destId="{83011764-E142-4AB0-B90D-AF2FCBFE6541}" srcOrd="1" destOrd="2" presId="urn:microsoft.com/office/officeart/2005/8/layout/hProcess4"/>
    <dgm:cxn modelId="{721F8915-B6F5-438C-8FAB-470388D3998C}" type="presOf" srcId="{C1F0B136-3E53-4B74-A5FE-CA8FDCDD333C}" destId="{72E9D83E-3296-46A6-B387-24DD2D5BA5D1}" srcOrd="0" destOrd="4" presId="urn:microsoft.com/office/officeart/2005/8/layout/hProcess4"/>
    <dgm:cxn modelId="{509C6622-C7BD-42AC-AB4E-8D3D20BBC8C9}" type="presOf" srcId="{BC2F18E1-4DC2-40E7-B53F-77CBA0601516}" destId="{83011764-E142-4AB0-B90D-AF2FCBFE6541}" srcOrd="1" destOrd="3" presId="urn:microsoft.com/office/officeart/2005/8/layout/hProcess4"/>
    <dgm:cxn modelId="{2FE0E022-2C3D-4D1C-A5FD-36D629A76D59}" type="presOf" srcId="{A2E6F620-21DF-4417-829A-49CE429F042F}" destId="{83011764-E142-4AB0-B90D-AF2FCBFE6541}" srcOrd="1" destOrd="7" presId="urn:microsoft.com/office/officeart/2005/8/layout/hProcess4"/>
    <dgm:cxn modelId="{2E4EC328-EF39-4B28-99CC-C52F78FD1AE7}" type="presOf" srcId="{D2C4265A-79C8-4865-9983-E8B4CAE57CAC}" destId="{83011764-E142-4AB0-B90D-AF2FCBFE6541}" srcOrd="1" destOrd="4" presId="urn:microsoft.com/office/officeart/2005/8/layout/hProcess4"/>
    <dgm:cxn modelId="{8B86E329-E8E5-4A28-863E-FEC8F5B4DD5D}" type="presOf" srcId="{B982C18D-672E-4CCD-866D-80E3597E5D5B}" destId="{C62C1157-77A9-4329-8A7C-FCECAC8F47D0}" srcOrd="1" destOrd="3" presId="urn:microsoft.com/office/officeart/2005/8/layout/hProcess4"/>
    <dgm:cxn modelId="{4D91BF2C-C300-4C74-BB67-6088515D90B4}" type="presOf" srcId="{D7A317F6-1C5B-45E1-8B53-B11ACEDD4F24}" destId="{40DB243D-A2F3-4B73-B3DC-F1019FE27794}" srcOrd="0" destOrd="0" presId="urn:microsoft.com/office/officeart/2005/8/layout/hProcess4"/>
    <dgm:cxn modelId="{BBC80B2E-AB92-41DC-89AF-0B99997E82A4}" type="presOf" srcId="{ED1291D1-714B-4887-9FD3-CA5C0466696F}" destId="{72E9D83E-3296-46A6-B387-24DD2D5BA5D1}" srcOrd="0" destOrd="9" presId="urn:microsoft.com/office/officeart/2005/8/layout/hProcess4"/>
    <dgm:cxn modelId="{ED04542E-4F58-4522-8872-082314AC3DB1}" type="presOf" srcId="{6C10A05E-706B-4B6D-8EDE-DE5817214AB7}" destId="{75BFFCA3-2BB9-4815-9443-71BA19C700C7}" srcOrd="0" destOrd="9" presId="urn:microsoft.com/office/officeart/2005/8/layout/hProcess4"/>
    <dgm:cxn modelId="{361C882F-54BA-4FA8-BB2D-22D6CB7844F3}" srcId="{3607EF46-7B37-43B5-A17A-FFC43008342A}" destId="{9CB90201-3A15-469A-90A8-1007965A7E9E}" srcOrd="4" destOrd="0" parTransId="{1A19968D-EEFE-49E4-9DA8-E1685B1AFA76}" sibTransId="{3CDB6CDE-89A4-49D8-9DBE-9ED2A830293C}"/>
    <dgm:cxn modelId="{C2FAB530-CAF6-41AC-8618-DF25BEFA28C3}" srcId="{5D9A36D1-171C-4CEA-AB2A-70EC62F82B1C}" destId="{ED1291D1-714B-4887-9FD3-CA5C0466696F}" srcOrd="9" destOrd="0" parTransId="{5E901A80-BC87-43A1-810B-0376106CB195}" sibTransId="{CCB54E51-A244-48AE-9836-412B25C8D3E8}"/>
    <dgm:cxn modelId="{5A1FDA31-47CC-4D09-B595-E5092D6DC654}" srcId="{5D9A36D1-171C-4CEA-AB2A-70EC62F82B1C}" destId="{CC4A18F2-D4BF-4152-8024-E8343D2F5E70}" srcOrd="2" destOrd="0" parTransId="{335CE8B2-802D-48AC-9A78-0AF0F7A52840}" sibTransId="{074FC0BA-5344-4375-89E5-31A0D935DC48}"/>
    <dgm:cxn modelId="{A2C2D033-FC92-465B-ADBA-87BB0EF50A22}" type="presOf" srcId="{D2C4265A-79C8-4865-9983-E8B4CAE57CAC}" destId="{75BFFCA3-2BB9-4815-9443-71BA19C700C7}" srcOrd="0" destOrd="4" presId="urn:microsoft.com/office/officeart/2005/8/layout/hProcess4"/>
    <dgm:cxn modelId="{B450F536-BEC0-4B1D-87F7-B17C3CBE2AA4}" type="presOf" srcId="{440C87CE-C7B0-4E84-9201-521C7FF38DC5}" destId="{C62C1157-77A9-4329-8A7C-FCECAC8F47D0}" srcOrd="1" destOrd="0" presId="urn:microsoft.com/office/officeart/2005/8/layout/hProcess4"/>
    <dgm:cxn modelId="{A8FF963F-6437-4B8A-8048-2E15E7663CBC}" srcId="{40D3B883-680F-453C-8EEE-AF1D7AE5CCD2}" destId="{6C10A05E-706B-4B6D-8EDE-DE5817214AB7}" srcOrd="9" destOrd="0" parTransId="{C2361395-7F33-41CF-BB6F-664732C7FCEA}" sibTransId="{B03573B6-CC05-42B2-AAA6-41A3B7C88B95}"/>
    <dgm:cxn modelId="{744A8460-DC16-42BC-A67A-72AD85E75A77}" type="presOf" srcId="{1BD9945B-C421-4990-8607-5EC0FE6E7D17}" destId="{734843C1-0A56-4128-98DD-29EF7C565B44}" srcOrd="0" destOrd="0" presId="urn:microsoft.com/office/officeart/2005/8/layout/hProcess4"/>
    <dgm:cxn modelId="{8C489761-62E5-4B77-BEA1-686C4EA0D750}" type="presOf" srcId="{440C87CE-C7B0-4E84-9201-521C7FF38DC5}" destId="{72E9D83E-3296-46A6-B387-24DD2D5BA5D1}" srcOrd="0" destOrd="0" presId="urn:microsoft.com/office/officeart/2005/8/layout/hProcess4"/>
    <dgm:cxn modelId="{05CDB962-B29D-43A6-91C3-B1018D61B97A}" srcId="{40D3B883-680F-453C-8EEE-AF1D7AE5CCD2}" destId="{F3E16F63-8707-4305-82A7-6FAE2DD4FEF7}" srcOrd="6" destOrd="0" parTransId="{3A5C66EA-4BC2-4706-9FE2-19E4C4E14BD7}" sibTransId="{08A89580-DBBE-420A-A7CB-973A000E151E}"/>
    <dgm:cxn modelId="{AF471F63-9476-4590-B0FC-DE487680650D}" srcId="{87FAC875-DA9B-4408-BF06-CDF8B2737778}" destId="{40D3B883-680F-453C-8EEE-AF1D7AE5CCD2}" srcOrd="2" destOrd="0" parTransId="{68D730C3-2028-4C8E-88ED-6BB0220AE875}" sibTransId="{068D50FB-F938-4016-BC25-346F2F8B547C}"/>
    <dgm:cxn modelId="{EE72C643-C0BB-4039-9EE4-92266E867000}" type="presOf" srcId="{3607EF46-7B37-43B5-A17A-FFC43008342A}" destId="{AC89A44C-FC50-4357-B0C5-DD3B7CBC3794}" srcOrd="0" destOrd="0" presId="urn:microsoft.com/office/officeart/2005/8/layout/hProcess4"/>
    <dgm:cxn modelId="{6129DA63-B656-4D0C-A043-03314E5DA1F1}" srcId="{40D3B883-680F-453C-8EEE-AF1D7AE5CCD2}" destId="{B8D022CC-7729-4B8A-A10C-91241BC83E5D}" srcOrd="2" destOrd="0" parTransId="{BC0DFF1C-2083-4B68-BB29-9840E7B40211}" sibTransId="{5EA1FEC5-0D6F-4871-ADE1-FBE68C9771CC}"/>
    <dgm:cxn modelId="{EE7B0C45-D1EE-4D4B-8D2C-1CCB5EE9AB77}" type="presOf" srcId="{111C9BF5-6A38-4E9D-9743-3889484EC92A}" destId="{BCF16B83-99C6-4465-9967-D7329D0463E5}" srcOrd="1" destOrd="6" presId="urn:microsoft.com/office/officeart/2005/8/layout/hProcess4"/>
    <dgm:cxn modelId="{3B921665-3733-4FFB-9EE8-34B4D670E20F}" type="presOf" srcId="{9A7E4BAB-7B18-4996-A9CA-5581F27940A7}" destId="{72E9D83E-3296-46A6-B387-24DD2D5BA5D1}" srcOrd="0" destOrd="8" presId="urn:microsoft.com/office/officeart/2005/8/layout/hProcess4"/>
    <dgm:cxn modelId="{F6182D45-7C5A-4DFA-A59C-83C3CBB88B42}" srcId="{3607EF46-7B37-43B5-A17A-FFC43008342A}" destId="{5ABD8A38-1461-4048-BFDD-B7E600495FC6}" srcOrd="2" destOrd="0" parTransId="{14D41D8A-2AFE-4526-8F3D-3650A92572D7}" sibTransId="{8C605784-A629-4A6C-BB77-D060806F06DB}"/>
    <dgm:cxn modelId="{2EE79667-7613-4BB4-AC7E-34C13BA812C9}" srcId="{87FAC875-DA9B-4408-BF06-CDF8B2737778}" destId="{3607EF46-7B37-43B5-A17A-FFC43008342A}" srcOrd="0" destOrd="0" parTransId="{DC888AAD-7075-4131-B288-615EC70C1E58}" sibTransId="{1BD9945B-C421-4990-8607-5EC0FE6E7D17}"/>
    <dgm:cxn modelId="{09332A68-6BD6-48E6-A292-8DBFAA354DE4}" type="presOf" srcId="{A5C1DC47-6FBF-4B9B-8DC8-809690D1F7EB}" destId="{C62C1157-77A9-4329-8A7C-FCECAC8F47D0}" srcOrd="1" destOrd="5" presId="urn:microsoft.com/office/officeart/2005/8/layout/hProcess4"/>
    <dgm:cxn modelId="{7DDA7548-C77B-4FC8-AA29-8D0153EBAAD2}" type="presOf" srcId="{9CB90201-3A15-469A-90A8-1007965A7E9E}" destId="{40DB243D-A2F3-4B73-B3DC-F1019FE27794}" srcOrd="0" destOrd="4" presId="urn:microsoft.com/office/officeart/2005/8/layout/hProcess4"/>
    <dgm:cxn modelId="{6CEE576E-2B29-49B7-8E2C-A414716D2A7B}" type="presOf" srcId="{F3E16F63-8707-4305-82A7-6FAE2DD4FEF7}" destId="{83011764-E142-4AB0-B90D-AF2FCBFE6541}" srcOrd="1" destOrd="6" presId="urn:microsoft.com/office/officeart/2005/8/layout/hProcess4"/>
    <dgm:cxn modelId="{B07E5A6E-B2C8-49C4-BA4B-BCF269CF1947}" type="presOf" srcId="{CC4A18F2-D4BF-4152-8024-E8343D2F5E70}" destId="{C62C1157-77A9-4329-8A7C-FCECAC8F47D0}" srcOrd="1" destOrd="2" presId="urn:microsoft.com/office/officeart/2005/8/layout/hProcess4"/>
    <dgm:cxn modelId="{C674F64F-61B4-46BC-8D85-3B22B2BAA54C}" type="presOf" srcId="{B8743975-D1DC-494E-9EAB-EB450D087549}" destId="{19342DC5-4C80-4E8F-B963-CC2781B594B3}" srcOrd="0" destOrd="0" presId="urn:microsoft.com/office/officeart/2005/8/layout/hProcess4"/>
    <dgm:cxn modelId="{8B181E70-A971-41DD-A749-9800104B1FE9}" srcId="{3607EF46-7B37-43B5-A17A-FFC43008342A}" destId="{111C9BF5-6A38-4E9D-9743-3889484EC92A}" srcOrd="6" destOrd="0" parTransId="{E174E551-9F43-4E47-98B1-3CB8B77C22E5}" sibTransId="{309B71E6-BE32-46C3-8863-4EAEA66148D1}"/>
    <dgm:cxn modelId="{D2AF5850-D1F3-4E4D-8A0E-4F906202EC5F}" type="presOf" srcId="{40D3B883-680F-453C-8EEE-AF1D7AE5CCD2}" destId="{A6A54ADA-F257-4104-B1D0-C2EA74BE32B3}" srcOrd="0" destOrd="0" presId="urn:microsoft.com/office/officeart/2005/8/layout/hProcess4"/>
    <dgm:cxn modelId="{A83AC570-AE9F-4BE4-BB64-8D2E44FD6D68}" srcId="{3607EF46-7B37-43B5-A17A-FFC43008342A}" destId="{28FE9566-F170-41FE-B40F-2E78AEBF7276}" srcOrd="3" destOrd="0" parTransId="{E5B3F498-0153-4FB4-846F-EC1995DF6214}" sibTransId="{A1DD8014-BED1-43DC-AE68-23002692A7E0}"/>
    <dgm:cxn modelId="{DDE6A273-92F2-4C61-B9F9-BA7560EE4C0E}" type="presOf" srcId="{28FE9566-F170-41FE-B40F-2E78AEBF7276}" destId="{40DB243D-A2F3-4B73-B3DC-F1019FE27794}" srcOrd="0" destOrd="3" presId="urn:microsoft.com/office/officeart/2005/8/layout/hProcess4"/>
    <dgm:cxn modelId="{A45A8D76-5E2C-497B-8481-F336CFF13A0D}" type="presOf" srcId="{87CF80D3-BD0B-4ED4-AC14-B766A5D62884}" destId="{75BFFCA3-2BB9-4815-9443-71BA19C700C7}" srcOrd="0" destOrd="5" presId="urn:microsoft.com/office/officeart/2005/8/layout/hProcess4"/>
    <dgm:cxn modelId="{8ED8B176-981A-4185-8EC8-747F6BC3187A}" type="presOf" srcId="{5D9A36D1-171C-4CEA-AB2A-70EC62F82B1C}" destId="{9F1DAF96-B5A0-48B1-82EC-CEB8229AE762}" srcOrd="0" destOrd="0" presId="urn:microsoft.com/office/officeart/2005/8/layout/hProcess4"/>
    <dgm:cxn modelId="{C96B9557-C2F4-43B1-8DDF-9CD6E138C4F1}" type="presOf" srcId="{8BF9CA22-DC81-468B-B1BD-1D1545BB0C94}" destId="{C62C1157-77A9-4329-8A7C-FCECAC8F47D0}" srcOrd="1" destOrd="1" presId="urn:microsoft.com/office/officeart/2005/8/layout/hProcess4"/>
    <dgm:cxn modelId="{7A21F778-53D9-421F-B42B-3D1C92E6B4F2}" srcId="{40D3B883-680F-453C-8EEE-AF1D7AE5CCD2}" destId="{A5E7C113-92E9-45FA-BBA2-60E317039DF3}" srcOrd="1" destOrd="0" parTransId="{4E55EC96-0190-4850-89F2-6428D233C03A}" sibTransId="{30376200-E0ED-49CF-B742-AE2E06184DD7}"/>
    <dgm:cxn modelId="{2B9AFA58-F008-4B37-A2EA-F49A88090A09}" type="presOf" srcId="{B982C18D-672E-4CCD-866D-80E3597E5D5B}" destId="{72E9D83E-3296-46A6-B387-24DD2D5BA5D1}" srcOrd="0" destOrd="3" presId="urn:microsoft.com/office/officeart/2005/8/layout/hProcess4"/>
    <dgm:cxn modelId="{78435B59-872B-4C4C-8645-B4CDB2F58518}" type="presOf" srcId="{A5E7C113-92E9-45FA-BBA2-60E317039DF3}" destId="{83011764-E142-4AB0-B90D-AF2FCBFE6541}" srcOrd="1" destOrd="1" presId="urn:microsoft.com/office/officeart/2005/8/layout/hProcess4"/>
    <dgm:cxn modelId="{AAF84379-6CEC-41D8-8C23-D08893DBDD4E}" srcId="{5D9A36D1-171C-4CEA-AB2A-70EC62F82B1C}" destId="{C1F0B136-3E53-4B74-A5FE-CA8FDCDD333C}" srcOrd="4" destOrd="0" parTransId="{3709C9CD-09EA-4B91-8BA1-18B8D6ED6E87}" sibTransId="{19745524-8BAE-44B9-B8FC-C461AAE1C162}"/>
    <dgm:cxn modelId="{11D1C259-979B-4869-8C7F-CC82623571D6}" type="presOf" srcId="{4AB4B1ED-F5CB-41D3-912F-39055DB3B9E1}" destId="{72E9D83E-3296-46A6-B387-24DD2D5BA5D1}" srcOrd="0" destOrd="7" presId="urn:microsoft.com/office/officeart/2005/8/layout/hProcess4"/>
    <dgm:cxn modelId="{A6FEBC7D-9F84-45B7-A1C7-1D8BDAE1BE52}" srcId="{3607EF46-7B37-43B5-A17A-FFC43008342A}" destId="{718DA427-2E95-45FA-9505-05C28E5EB4BA}" srcOrd="5" destOrd="0" parTransId="{2E5A9EA1-8D67-401C-848A-6C17F6FF5A89}" sibTransId="{CC0F6CDD-AA15-4372-83AF-759858B2F3DA}"/>
    <dgm:cxn modelId="{70E1567E-CE2C-4310-8B14-371D997B3824}" type="presOf" srcId="{28FE9566-F170-41FE-B40F-2E78AEBF7276}" destId="{BCF16B83-99C6-4465-9967-D7329D0463E5}" srcOrd="1" destOrd="3" presId="urn:microsoft.com/office/officeart/2005/8/layout/hProcess4"/>
    <dgm:cxn modelId="{858AE37E-A902-4660-BC57-9FE72EE1AA6E}" srcId="{87FAC875-DA9B-4408-BF06-CDF8B2737778}" destId="{5D9A36D1-171C-4CEA-AB2A-70EC62F82B1C}" srcOrd="1" destOrd="0" parTransId="{003FFE22-5BF5-4705-A5BD-3F604308E8B8}" sibTransId="{B8743975-D1DC-494E-9EAB-EB450D087549}"/>
    <dgm:cxn modelId="{BA769980-1D6F-41C7-998D-FA8B433B9F7F}" srcId="{5D9A36D1-171C-4CEA-AB2A-70EC62F82B1C}" destId="{4AB4B1ED-F5CB-41D3-912F-39055DB3B9E1}" srcOrd="7" destOrd="0" parTransId="{076FC98C-7B21-444A-8BC9-40A106991856}" sibTransId="{559128CB-E352-4201-A8E3-0C841AE486AA}"/>
    <dgm:cxn modelId="{4025FC80-203C-4561-91CC-55183CBC5650}" type="presOf" srcId="{8BF9CA22-DC81-468B-B1BD-1D1545BB0C94}" destId="{72E9D83E-3296-46A6-B387-24DD2D5BA5D1}" srcOrd="0" destOrd="1" presId="urn:microsoft.com/office/officeart/2005/8/layout/hProcess4"/>
    <dgm:cxn modelId="{9D5F0285-48E7-4295-A7F8-3A52B49F75AB}" type="presOf" srcId="{A2E6F620-21DF-4417-829A-49CE429F042F}" destId="{75BFFCA3-2BB9-4815-9443-71BA19C700C7}" srcOrd="0" destOrd="7" presId="urn:microsoft.com/office/officeart/2005/8/layout/hProcess4"/>
    <dgm:cxn modelId="{8833038E-C25B-47F5-BBB8-E4678DBF4212}" type="presOf" srcId="{9A7E4BAB-7B18-4996-A9CA-5581F27940A7}" destId="{C62C1157-77A9-4329-8A7C-FCECAC8F47D0}" srcOrd="1" destOrd="8" presId="urn:microsoft.com/office/officeart/2005/8/layout/hProcess4"/>
    <dgm:cxn modelId="{8ECCCC94-9E54-495B-B385-80650103CDE3}" type="presOf" srcId="{9CB90201-3A15-469A-90A8-1007965A7E9E}" destId="{BCF16B83-99C6-4465-9967-D7329D0463E5}" srcOrd="1" destOrd="4" presId="urn:microsoft.com/office/officeart/2005/8/layout/hProcess4"/>
    <dgm:cxn modelId="{5B203C96-529C-4C83-A6F4-BB9D720D881D}" type="presOf" srcId="{718DA427-2E95-45FA-9505-05C28E5EB4BA}" destId="{BCF16B83-99C6-4465-9967-D7329D0463E5}" srcOrd="1" destOrd="5" presId="urn:microsoft.com/office/officeart/2005/8/layout/hProcess4"/>
    <dgm:cxn modelId="{6EA2E397-1620-46F9-97ED-210ABB811E6D}" type="presOf" srcId="{A5E7C113-92E9-45FA-BBA2-60E317039DF3}" destId="{75BFFCA3-2BB9-4815-9443-71BA19C700C7}" srcOrd="0" destOrd="1" presId="urn:microsoft.com/office/officeart/2005/8/layout/hProcess4"/>
    <dgm:cxn modelId="{D1EA6E9A-2C96-4662-A7D0-44CB3150EEA4}" type="presOf" srcId="{111C9BF5-6A38-4E9D-9743-3889484EC92A}" destId="{40DB243D-A2F3-4B73-B3DC-F1019FE27794}" srcOrd="0" destOrd="6" presId="urn:microsoft.com/office/officeart/2005/8/layout/hProcess4"/>
    <dgm:cxn modelId="{3A28499C-B2B2-4B79-8234-3DEE174B6558}" type="presOf" srcId="{A5C1DC47-6FBF-4B9B-8DC8-809690D1F7EB}" destId="{72E9D83E-3296-46A6-B387-24DD2D5BA5D1}" srcOrd="0" destOrd="5" presId="urn:microsoft.com/office/officeart/2005/8/layout/hProcess4"/>
    <dgm:cxn modelId="{9783C09E-652F-48FF-8B0F-AD0C7690718A}" type="presOf" srcId="{20A2A19E-77C1-4B2A-A6B4-9B33C5E59980}" destId="{BCF16B83-99C6-4465-9967-D7329D0463E5}" srcOrd="1" destOrd="1" presId="urn:microsoft.com/office/officeart/2005/8/layout/hProcess4"/>
    <dgm:cxn modelId="{6FEEAFA3-B0AE-45C5-AAF2-B5EC81BA7CB3}" type="presOf" srcId="{10232BAE-7C19-4AC8-83C6-E7B212B8FDA1}" destId="{83011764-E142-4AB0-B90D-AF2FCBFE6541}" srcOrd="1" destOrd="0" presId="urn:microsoft.com/office/officeart/2005/8/layout/hProcess4"/>
    <dgm:cxn modelId="{A916ECAE-B422-4ABD-B548-F0BD4AD684E8}" srcId="{5D9A36D1-171C-4CEA-AB2A-70EC62F82B1C}" destId="{A5C1DC47-6FBF-4B9B-8DC8-809690D1F7EB}" srcOrd="5" destOrd="0" parTransId="{D162E0D2-7284-4820-A340-D9C9677152F0}" sibTransId="{DBB3F807-7C94-4277-95B2-08D43708CB86}"/>
    <dgm:cxn modelId="{D43E56B0-79A0-414A-96E7-CF99DBC57CD6}" srcId="{40D3B883-680F-453C-8EEE-AF1D7AE5CCD2}" destId="{87CF80D3-BD0B-4ED4-AC14-B766A5D62884}" srcOrd="5" destOrd="0" parTransId="{52F87461-BDEF-4BC9-9FED-0427591C1899}" sibTransId="{A4E890EB-898F-4C7D-A239-A3BA6BDFB61E}"/>
    <dgm:cxn modelId="{39FE95B0-92FA-455B-AAB5-BFE6523B4D3E}" type="presOf" srcId="{5ABD8A38-1461-4048-BFDD-B7E600495FC6}" destId="{40DB243D-A2F3-4B73-B3DC-F1019FE27794}" srcOrd="0" destOrd="2" presId="urn:microsoft.com/office/officeart/2005/8/layout/hProcess4"/>
    <dgm:cxn modelId="{C8C029B2-6745-4B98-A36B-BD37780B9AAE}" type="presOf" srcId="{87FAC875-DA9B-4408-BF06-CDF8B2737778}" destId="{0A3D4846-9AD0-4D72-9607-F2DB72098B1C}" srcOrd="0" destOrd="0" presId="urn:microsoft.com/office/officeart/2005/8/layout/hProcess4"/>
    <dgm:cxn modelId="{F9D664B5-EEEE-44E4-9BA6-BD2DECDB32F3}" type="presOf" srcId="{F3E16F63-8707-4305-82A7-6FAE2DD4FEF7}" destId="{75BFFCA3-2BB9-4815-9443-71BA19C700C7}" srcOrd="0" destOrd="6" presId="urn:microsoft.com/office/officeart/2005/8/layout/hProcess4"/>
    <dgm:cxn modelId="{2529A5B7-6FF3-480F-AB1E-027485EEFF2A}" type="presOf" srcId="{C1F0B136-3E53-4B74-A5FE-CA8FDCDD333C}" destId="{C62C1157-77A9-4329-8A7C-FCECAC8F47D0}" srcOrd="1" destOrd="4" presId="urn:microsoft.com/office/officeart/2005/8/layout/hProcess4"/>
    <dgm:cxn modelId="{B1F532BD-A9F2-4839-AA98-5B84722BB0C3}" type="presOf" srcId="{E2C0C511-3F62-4E26-A490-3C306673BD9B}" destId="{C62C1157-77A9-4329-8A7C-FCECAC8F47D0}" srcOrd="1" destOrd="6" presId="urn:microsoft.com/office/officeart/2005/8/layout/hProcess4"/>
    <dgm:cxn modelId="{E60518BF-33EE-4C1D-8907-3186696FAE0B}" srcId="{40D3B883-680F-453C-8EEE-AF1D7AE5CCD2}" destId="{A2E6F620-21DF-4417-829A-49CE429F042F}" srcOrd="7" destOrd="0" parTransId="{8DE4239A-4063-4661-93CE-32874A1565D8}" sibTransId="{5AFE5233-844F-42B5-B7EB-AA194D54002C}"/>
    <dgm:cxn modelId="{47416ABF-BB25-4638-AF79-835FFF58EE35}" srcId="{3607EF46-7B37-43B5-A17A-FFC43008342A}" destId="{D7A317F6-1C5B-45E1-8B53-B11ACEDD4F24}" srcOrd="0" destOrd="0" parTransId="{DF9C29C7-1B18-4CD2-A999-49D647A59A66}" sibTransId="{DBDF9B2C-A08A-4731-AF16-20C5C5BE959B}"/>
    <dgm:cxn modelId="{A1E8ECC8-0EED-4E11-95AC-1C18B5CFC13A}" type="presOf" srcId="{4AB4B1ED-F5CB-41D3-912F-39055DB3B9E1}" destId="{C62C1157-77A9-4329-8A7C-FCECAC8F47D0}" srcOrd="1" destOrd="7" presId="urn:microsoft.com/office/officeart/2005/8/layout/hProcess4"/>
    <dgm:cxn modelId="{7952D4CC-90F3-4B96-898A-F263E8446F21}" type="presOf" srcId="{CC4A18F2-D4BF-4152-8024-E8343D2F5E70}" destId="{72E9D83E-3296-46A6-B387-24DD2D5BA5D1}" srcOrd="0" destOrd="2" presId="urn:microsoft.com/office/officeart/2005/8/layout/hProcess4"/>
    <dgm:cxn modelId="{E8675ADA-EC31-4F74-9BAC-AB03542FD73C}" type="presOf" srcId="{6C10A05E-706B-4B6D-8EDE-DE5817214AB7}" destId="{83011764-E142-4AB0-B90D-AF2FCBFE6541}" srcOrd="1" destOrd="9" presId="urn:microsoft.com/office/officeart/2005/8/layout/hProcess4"/>
    <dgm:cxn modelId="{8ADDC0DB-3160-48CC-8FB4-D444EA005A93}" type="presOf" srcId="{5ABD8A38-1461-4048-BFDD-B7E600495FC6}" destId="{BCF16B83-99C6-4465-9967-D7329D0463E5}" srcOrd="1" destOrd="2" presId="urn:microsoft.com/office/officeart/2005/8/layout/hProcess4"/>
    <dgm:cxn modelId="{F99D48DD-BCDF-4FBC-9057-CF728028F229}" type="presOf" srcId="{20A2A19E-77C1-4B2A-A6B4-9B33C5E59980}" destId="{40DB243D-A2F3-4B73-B3DC-F1019FE27794}" srcOrd="0" destOrd="1" presId="urn:microsoft.com/office/officeart/2005/8/layout/hProcess4"/>
    <dgm:cxn modelId="{2CDD25E1-09A6-4E04-ADAF-1E857F5BB8D6}" type="presOf" srcId="{ED1291D1-714B-4887-9FD3-CA5C0466696F}" destId="{C62C1157-77A9-4329-8A7C-FCECAC8F47D0}" srcOrd="1" destOrd="9" presId="urn:microsoft.com/office/officeart/2005/8/layout/hProcess4"/>
    <dgm:cxn modelId="{A695D1E3-6852-4FBB-AD60-7A3A6B7A84ED}" srcId="{5D9A36D1-171C-4CEA-AB2A-70EC62F82B1C}" destId="{8BF9CA22-DC81-468B-B1BD-1D1545BB0C94}" srcOrd="1" destOrd="0" parTransId="{C019F800-7C20-4053-8588-39147101E400}" sibTransId="{8BDC4C83-2957-48A9-AB9B-661525983460}"/>
    <dgm:cxn modelId="{A335B9E8-DC2B-403B-9EE3-1183784B2648}" srcId="{40D3B883-680F-453C-8EEE-AF1D7AE5CCD2}" destId="{7629D87A-C50A-424A-8874-76E1A57211EF}" srcOrd="8" destOrd="0" parTransId="{B225C9BA-F650-439F-8E05-8949BCA3D29B}" sibTransId="{0E7BE714-2599-4E42-AB91-2EF00F9F2E82}"/>
    <dgm:cxn modelId="{30A9DCF3-5882-4219-8DC2-D6934CACF39E}" type="presOf" srcId="{718DA427-2E95-45FA-9505-05C28E5EB4BA}" destId="{40DB243D-A2F3-4B73-B3DC-F1019FE27794}" srcOrd="0" destOrd="5" presId="urn:microsoft.com/office/officeart/2005/8/layout/hProcess4"/>
    <dgm:cxn modelId="{008EC4F4-1BFA-42F1-AC12-A74754388AA0}" type="presOf" srcId="{10232BAE-7C19-4AC8-83C6-E7B212B8FDA1}" destId="{75BFFCA3-2BB9-4815-9443-71BA19C700C7}" srcOrd="0" destOrd="0" presId="urn:microsoft.com/office/officeart/2005/8/layout/hProcess4"/>
    <dgm:cxn modelId="{90755DF5-4196-4D55-A5FD-D94E0B0C842F}" srcId="{5D9A36D1-171C-4CEA-AB2A-70EC62F82B1C}" destId="{440C87CE-C7B0-4E84-9201-521C7FF38DC5}" srcOrd="0" destOrd="0" parTransId="{E0F8ED8E-F69D-48E7-874E-4CD5C78EDA6E}" sibTransId="{EA2D3FBB-7142-4616-BB0E-97375F385FAD}"/>
    <dgm:cxn modelId="{A2BB49F6-72FA-48D6-9F6E-F9E2C4F7F91D}" srcId="{5D9A36D1-171C-4CEA-AB2A-70EC62F82B1C}" destId="{E2C0C511-3F62-4E26-A490-3C306673BD9B}" srcOrd="6" destOrd="0" parTransId="{22545281-EF9D-43CB-A5D6-894C9645675E}" sibTransId="{DFBF311E-C5D1-4A01-8423-9AF92D562A47}"/>
    <dgm:cxn modelId="{709BD9F8-5A04-4140-96B4-6DF1E00929E6}" type="presOf" srcId="{B8D022CC-7729-4B8A-A10C-91241BC83E5D}" destId="{75BFFCA3-2BB9-4815-9443-71BA19C700C7}" srcOrd="0" destOrd="2" presId="urn:microsoft.com/office/officeart/2005/8/layout/hProcess4"/>
    <dgm:cxn modelId="{E3E6DFF8-C8EB-4137-B984-1AE130BE4347}" srcId="{5D9A36D1-171C-4CEA-AB2A-70EC62F82B1C}" destId="{9A7E4BAB-7B18-4996-A9CA-5581F27940A7}" srcOrd="8" destOrd="0" parTransId="{8B5C2E0D-5252-4B9E-92A2-50277B2E8625}" sibTransId="{FDED0A9E-0602-4FA7-A210-3BC27866B9AA}"/>
    <dgm:cxn modelId="{C8CE16FD-FFE2-4C76-B82C-636958C73F9D}" srcId="{5D9A36D1-171C-4CEA-AB2A-70EC62F82B1C}" destId="{B982C18D-672E-4CCD-866D-80E3597E5D5B}" srcOrd="3" destOrd="0" parTransId="{93F8F096-A97D-44A7-9715-E989D9094038}" sibTransId="{F372533D-347F-40D7-B4B3-D18E16F15C5C}"/>
    <dgm:cxn modelId="{7FC7AEFE-EE37-41C1-B73A-DC8D67B0863F}" srcId="{40D3B883-680F-453C-8EEE-AF1D7AE5CCD2}" destId="{10232BAE-7C19-4AC8-83C6-E7B212B8FDA1}" srcOrd="0" destOrd="0" parTransId="{E3238AD5-35CD-4A7A-A541-566E694E4D1F}" sibTransId="{30A7BA7A-66A9-4D61-9250-466E91BB4D7A}"/>
    <dgm:cxn modelId="{13B065FF-CDB1-40EC-8D1B-26A73DCE793F}" type="presOf" srcId="{7629D87A-C50A-424A-8874-76E1A57211EF}" destId="{83011764-E142-4AB0-B90D-AF2FCBFE6541}" srcOrd="1" destOrd="8" presId="urn:microsoft.com/office/officeart/2005/8/layout/hProcess4"/>
    <dgm:cxn modelId="{9CE0A26B-A040-4F0E-B420-68DE17303298}" type="presParOf" srcId="{0A3D4846-9AD0-4D72-9607-F2DB72098B1C}" destId="{84EC0F5D-0AD4-4D04-89C4-36675216FBDB}" srcOrd="0" destOrd="0" presId="urn:microsoft.com/office/officeart/2005/8/layout/hProcess4"/>
    <dgm:cxn modelId="{7D324AB8-2B6C-4B3E-AB3C-8F25249B26EF}" type="presParOf" srcId="{0A3D4846-9AD0-4D72-9607-F2DB72098B1C}" destId="{A4988046-F7C2-4290-9728-F7FD0BDFBA8A}" srcOrd="1" destOrd="0" presId="urn:microsoft.com/office/officeart/2005/8/layout/hProcess4"/>
    <dgm:cxn modelId="{5A7DBCF0-9DD1-437F-9DCC-33C7FBC3C692}" type="presParOf" srcId="{0A3D4846-9AD0-4D72-9607-F2DB72098B1C}" destId="{5AC1B3DB-F760-48C4-85CD-A00108106146}" srcOrd="2" destOrd="0" presId="urn:microsoft.com/office/officeart/2005/8/layout/hProcess4"/>
    <dgm:cxn modelId="{60C34A76-D2AC-4DDC-BE17-283D8927A05C}" type="presParOf" srcId="{5AC1B3DB-F760-48C4-85CD-A00108106146}" destId="{31997FFB-A3D1-4852-9A58-EBE944ED778D}" srcOrd="0" destOrd="0" presId="urn:microsoft.com/office/officeart/2005/8/layout/hProcess4"/>
    <dgm:cxn modelId="{C8CA65FC-28FA-451D-890E-C82B84CB7A4F}" type="presParOf" srcId="{31997FFB-A3D1-4852-9A58-EBE944ED778D}" destId="{8517DF52-8044-446C-B89E-CB2D573BCC31}" srcOrd="0" destOrd="0" presId="urn:microsoft.com/office/officeart/2005/8/layout/hProcess4"/>
    <dgm:cxn modelId="{3605D3EA-B21F-4744-B567-201B1B7498C7}" type="presParOf" srcId="{31997FFB-A3D1-4852-9A58-EBE944ED778D}" destId="{40DB243D-A2F3-4B73-B3DC-F1019FE27794}" srcOrd="1" destOrd="0" presId="urn:microsoft.com/office/officeart/2005/8/layout/hProcess4"/>
    <dgm:cxn modelId="{DB6ACC31-1F6E-4924-911F-51B8F02B49E8}" type="presParOf" srcId="{31997FFB-A3D1-4852-9A58-EBE944ED778D}" destId="{BCF16B83-99C6-4465-9967-D7329D0463E5}" srcOrd="2" destOrd="0" presId="urn:microsoft.com/office/officeart/2005/8/layout/hProcess4"/>
    <dgm:cxn modelId="{D78474A3-23EC-499B-95EB-988395963561}" type="presParOf" srcId="{31997FFB-A3D1-4852-9A58-EBE944ED778D}" destId="{AC89A44C-FC50-4357-B0C5-DD3B7CBC3794}" srcOrd="3" destOrd="0" presId="urn:microsoft.com/office/officeart/2005/8/layout/hProcess4"/>
    <dgm:cxn modelId="{26A2C25D-93EA-40BE-AA1E-E7A171D756AD}" type="presParOf" srcId="{31997FFB-A3D1-4852-9A58-EBE944ED778D}" destId="{4A58EDB4-AA07-4015-A9FF-67EBF0EB3392}" srcOrd="4" destOrd="0" presId="urn:microsoft.com/office/officeart/2005/8/layout/hProcess4"/>
    <dgm:cxn modelId="{0F25A2BC-AAD6-48A7-98C5-F671ECADE54C}" type="presParOf" srcId="{5AC1B3DB-F760-48C4-85CD-A00108106146}" destId="{734843C1-0A56-4128-98DD-29EF7C565B44}" srcOrd="1" destOrd="0" presId="urn:microsoft.com/office/officeart/2005/8/layout/hProcess4"/>
    <dgm:cxn modelId="{F92BDB01-C4CA-4035-A206-A54D75F6B946}" type="presParOf" srcId="{5AC1B3DB-F760-48C4-85CD-A00108106146}" destId="{8E0A0294-1BD0-4500-93EC-8E512F07B5A5}" srcOrd="2" destOrd="0" presId="urn:microsoft.com/office/officeart/2005/8/layout/hProcess4"/>
    <dgm:cxn modelId="{F6A71C83-B102-4B3A-84E6-E02A081795F2}" type="presParOf" srcId="{8E0A0294-1BD0-4500-93EC-8E512F07B5A5}" destId="{9BF6B462-7088-469B-856F-845717893F3B}" srcOrd="0" destOrd="0" presId="urn:microsoft.com/office/officeart/2005/8/layout/hProcess4"/>
    <dgm:cxn modelId="{EF0A1E8A-1210-421D-99E6-3FD2E0A52574}" type="presParOf" srcId="{8E0A0294-1BD0-4500-93EC-8E512F07B5A5}" destId="{72E9D83E-3296-46A6-B387-24DD2D5BA5D1}" srcOrd="1" destOrd="0" presId="urn:microsoft.com/office/officeart/2005/8/layout/hProcess4"/>
    <dgm:cxn modelId="{D2BC5659-6ED3-43CE-9416-7DABED9AEF6E}" type="presParOf" srcId="{8E0A0294-1BD0-4500-93EC-8E512F07B5A5}" destId="{C62C1157-77A9-4329-8A7C-FCECAC8F47D0}" srcOrd="2" destOrd="0" presId="urn:microsoft.com/office/officeart/2005/8/layout/hProcess4"/>
    <dgm:cxn modelId="{C8014234-24C8-439A-BB5B-428F1AF5EFE7}" type="presParOf" srcId="{8E0A0294-1BD0-4500-93EC-8E512F07B5A5}" destId="{9F1DAF96-B5A0-48B1-82EC-CEB8229AE762}" srcOrd="3" destOrd="0" presId="urn:microsoft.com/office/officeart/2005/8/layout/hProcess4"/>
    <dgm:cxn modelId="{1E58ADA8-8F54-4F72-9B47-D318313FBBB1}" type="presParOf" srcId="{8E0A0294-1BD0-4500-93EC-8E512F07B5A5}" destId="{61F2214F-8360-42AE-9529-86FF995002F2}" srcOrd="4" destOrd="0" presId="urn:microsoft.com/office/officeart/2005/8/layout/hProcess4"/>
    <dgm:cxn modelId="{6E4A23FB-1177-4A07-B215-3C8F4CE758D4}" type="presParOf" srcId="{5AC1B3DB-F760-48C4-85CD-A00108106146}" destId="{19342DC5-4C80-4E8F-B963-CC2781B594B3}" srcOrd="3" destOrd="0" presId="urn:microsoft.com/office/officeart/2005/8/layout/hProcess4"/>
    <dgm:cxn modelId="{98A5F291-0D84-4178-91ED-4B1FD9B62D25}" type="presParOf" srcId="{5AC1B3DB-F760-48C4-85CD-A00108106146}" destId="{976E5AFE-78DC-485D-98AF-C7D4A81F8A90}" srcOrd="4" destOrd="0" presId="urn:microsoft.com/office/officeart/2005/8/layout/hProcess4"/>
    <dgm:cxn modelId="{32ABEBD6-C6B2-4952-8049-149C031B44DC}" type="presParOf" srcId="{976E5AFE-78DC-485D-98AF-C7D4A81F8A90}" destId="{2BA84A94-F6FD-45B0-95BA-F719B873DE87}" srcOrd="0" destOrd="0" presId="urn:microsoft.com/office/officeart/2005/8/layout/hProcess4"/>
    <dgm:cxn modelId="{1A9088FA-4F17-4828-8D8A-C27B0E5B2399}" type="presParOf" srcId="{976E5AFE-78DC-485D-98AF-C7D4A81F8A90}" destId="{75BFFCA3-2BB9-4815-9443-71BA19C700C7}" srcOrd="1" destOrd="0" presId="urn:microsoft.com/office/officeart/2005/8/layout/hProcess4"/>
    <dgm:cxn modelId="{BEC3BE14-00B5-4E3E-9B5B-63AB8A28A3F2}" type="presParOf" srcId="{976E5AFE-78DC-485D-98AF-C7D4A81F8A90}" destId="{83011764-E142-4AB0-B90D-AF2FCBFE6541}" srcOrd="2" destOrd="0" presId="urn:microsoft.com/office/officeart/2005/8/layout/hProcess4"/>
    <dgm:cxn modelId="{4EDE3548-5E7E-4BE3-8C4A-241AFE43B2F9}" type="presParOf" srcId="{976E5AFE-78DC-485D-98AF-C7D4A81F8A90}" destId="{A6A54ADA-F257-4104-B1D0-C2EA74BE32B3}" srcOrd="3" destOrd="0" presId="urn:microsoft.com/office/officeart/2005/8/layout/hProcess4"/>
    <dgm:cxn modelId="{590031C1-04BF-4F9D-8DD7-BB1BCD4F095A}" type="presParOf" srcId="{976E5AFE-78DC-485D-98AF-C7D4A81F8A90}" destId="{1B509F70-7DD4-44B6-B7EE-2E38706EC39C}" srcOrd="4" destOrd="0" presId="urn:microsoft.com/office/officeart/2005/8/layout/h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B243D-A2F3-4B73-B3DC-F1019FE27794}">
      <dsp:nvSpPr>
        <dsp:cNvPr id="0" name=""/>
        <dsp:cNvSpPr/>
      </dsp:nvSpPr>
      <dsp:spPr>
        <a:xfrm>
          <a:off x="114673" y="1339262"/>
          <a:ext cx="3120165" cy="25734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114300" lvl="1" indent="-114300" algn="l" defTabSz="533400">
            <a:lnSpc>
              <a:spcPct val="90000"/>
            </a:lnSpc>
            <a:spcBef>
              <a:spcPct val="0"/>
            </a:spcBef>
            <a:spcAft>
              <a:spcPct val="15000"/>
            </a:spcAft>
            <a:buChar char="•"/>
          </a:pPr>
          <a:r>
            <a:rPr lang="et-EE" sz="1200" kern="1200">
              <a:latin typeface="Roboto Condensed Light" panose="02000000000000000000" pitchFamily="2" charset="0"/>
              <a:ea typeface="Roboto Condensed Light" panose="02000000000000000000" pitchFamily="2" charset="0"/>
            </a:rPr>
            <a:t>Energiasäästukohustuse jaotuskava 2021-2030</a:t>
          </a:r>
        </a:p>
        <a:p>
          <a:pPr marL="114300" lvl="1" indent="-114300" algn="l" defTabSz="533400">
            <a:lnSpc>
              <a:spcPct val="90000"/>
            </a:lnSpc>
            <a:spcBef>
              <a:spcPct val="0"/>
            </a:spcBef>
            <a:spcAft>
              <a:spcPct val="15000"/>
            </a:spcAft>
            <a:buChar char="•"/>
          </a:pPr>
          <a:r>
            <a:rPr lang="et-EE" sz="1200" kern="1200">
              <a:latin typeface="Roboto Condensed Light" panose="02000000000000000000" pitchFamily="2" charset="0"/>
              <a:ea typeface="Roboto Condensed Light" panose="02000000000000000000" pitchFamily="2" charset="0"/>
            </a:rPr>
            <a:t>Teadlikkuse tõstmine (sh avalikus sektoris)</a:t>
          </a:r>
        </a:p>
        <a:p>
          <a:pPr marL="114300" lvl="1" indent="-114300" algn="l" defTabSz="533400">
            <a:lnSpc>
              <a:spcPct val="90000"/>
            </a:lnSpc>
            <a:spcBef>
              <a:spcPct val="0"/>
            </a:spcBef>
            <a:spcAft>
              <a:spcPct val="15000"/>
            </a:spcAft>
            <a:buChar char="•"/>
          </a:pPr>
          <a:r>
            <a:rPr lang="et-EE" sz="1200" kern="1200">
              <a:latin typeface="Roboto Condensed Light" panose="02000000000000000000" pitchFamily="2" charset="0"/>
              <a:ea typeface="Roboto Condensed Light" panose="02000000000000000000" pitchFamily="2" charset="0"/>
            </a:rPr>
            <a:t>Energiaostuvõimetus (energiavaesus)</a:t>
          </a:r>
        </a:p>
        <a:p>
          <a:pPr marL="114300" lvl="1" indent="-114300" algn="l" defTabSz="533400">
            <a:lnSpc>
              <a:spcPct val="90000"/>
            </a:lnSpc>
            <a:spcBef>
              <a:spcPct val="0"/>
            </a:spcBef>
            <a:spcAft>
              <a:spcPct val="15000"/>
            </a:spcAft>
            <a:buChar char="•"/>
          </a:pPr>
          <a:r>
            <a:rPr lang="et-EE" sz="1200" kern="1200">
              <a:latin typeface="Roboto Condensed Light" panose="02000000000000000000" pitchFamily="2" charset="0"/>
              <a:ea typeface="Roboto Condensed Light" panose="02000000000000000000" pitchFamily="2" charset="0"/>
            </a:rPr>
            <a:t>Energiaauditid</a:t>
          </a:r>
        </a:p>
        <a:p>
          <a:pPr marL="114300" lvl="1" indent="-114300" algn="l" defTabSz="533400">
            <a:lnSpc>
              <a:spcPct val="90000"/>
            </a:lnSpc>
            <a:spcBef>
              <a:spcPct val="0"/>
            </a:spcBef>
            <a:spcAft>
              <a:spcPct val="15000"/>
            </a:spcAft>
            <a:buChar char="•"/>
          </a:pPr>
          <a:r>
            <a:rPr lang="et-EE" sz="1200" kern="1200">
              <a:latin typeface="Roboto Condensed Light" panose="02000000000000000000" pitchFamily="2" charset="0"/>
              <a:ea typeface="Roboto Condensed Light" panose="02000000000000000000" pitchFamily="2" charset="0"/>
            </a:rPr>
            <a:t>Energiatõhususe meetmed, sh toetusmeetmed, meetmed käimasolevas energiatõhususe uuringus</a:t>
          </a:r>
        </a:p>
        <a:p>
          <a:pPr marL="114300" lvl="1" indent="-114300" algn="l" defTabSz="533400">
            <a:lnSpc>
              <a:spcPct val="90000"/>
            </a:lnSpc>
            <a:spcBef>
              <a:spcPct val="0"/>
            </a:spcBef>
            <a:spcAft>
              <a:spcPct val="15000"/>
            </a:spcAft>
            <a:buChar char="•"/>
          </a:pPr>
          <a:r>
            <a:rPr lang="et-EE" sz="1200" kern="1200">
              <a:latin typeface="Roboto Condensed Light" panose="02000000000000000000" pitchFamily="2" charset="0"/>
              <a:ea typeface="Roboto Condensed Light" panose="02000000000000000000" pitchFamily="2" charset="0"/>
            </a:rPr>
            <a:t>Kaugkütte (soojustorustiku) renoveerimine</a:t>
          </a:r>
        </a:p>
        <a:p>
          <a:pPr marL="114300" lvl="1" indent="-114300" algn="l" defTabSz="533400">
            <a:lnSpc>
              <a:spcPct val="90000"/>
            </a:lnSpc>
            <a:spcBef>
              <a:spcPct val="0"/>
            </a:spcBef>
            <a:spcAft>
              <a:spcPct val="15000"/>
            </a:spcAft>
            <a:buChar char="•"/>
          </a:pPr>
          <a:r>
            <a:rPr lang="et-EE" sz="1200" kern="1200">
              <a:latin typeface="Roboto Condensed Light" panose="02000000000000000000" pitchFamily="2" charset="0"/>
              <a:ea typeface="Roboto Condensed Light" panose="02000000000000000000" pitchFamily="2" charset="0"/>
            </a:rPr>
            <a:t>Kohalikud energia- ja kliimakavad</a:t>
          </a:r>
        </a:p>
      </dsp:txBody>
      <dsp:txXfrm>
        <a:off x="173896" y="1398485"/>
        <a:ext cx="3001719" cy="1903577"/>
      </dsp:txXfrm>
    </dsp:sp>
    <dsp:sp modelId="{734843C1-0A56-4128-98DD-29EF7C565B44}">
      <dsp:nvSpPr>
        <dsp:cNvPr id="0" name=""/>
        <dsp:cNvSpPr/>
      </dsp:nvSpPr>
      <dsp:spPr>
        <a:xfrm>
          <a:off x="1845833" y="1872124"/>
          <a:ext cx="3559237" cy="3559237"/>
        </a:xfrm>
        <a:prstGeom prst="leftCircularArrow">
          <a:avLst>
            <a:gd name="adj1" fmla="val 3484"/>
            <a:gd name="adj2" fmla="val 432163"/>
            <a:gd name="adj3" fmla="val 2207674"/>
            <a:gd name="adj4" fmla="val 9024489"/>
            <a:gd name="adj5" fmla="val 406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C89A44C-FC50-4357-B0C5-DD3B7CBC3794}">
      <dsp:nvSpPr>
        <dsp:cNvPr id="0" name=""/>
        <dsp:cNvSpPr/>
      </dsp:nvSpPr>
      <dsp:spPr>
        <a:xfrm>
          <a:off x="808043" y="3361285"/>
          <a:ext cx="2773480" cy="11029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t-EE" sz="2500" b="1" kern="1200">
              <a:latin typeface="Roboto Condensed Light" panose="02000000000000000000" pitchFamily="2" charset="0"/>
              <a:ea typeface="Roboto Condensed Light" panose="02000000000000000000" pitchFamily="2" charset="0"/>
            </a:rPr>
            <a:t>ENERGIATÕHUSUS</a:t>
          </a:r>
        </a:p>
      </dsp:txBody>
      <dsp:txXfrm>
        <a:off x="840346" y="3393588"/>
        <a:ext cx="2708874" cy="1038315"/>
      </dsp:txXfrm>
    </dsp:sp>
    <dsp:sp modelId="{72E9D83E-3296-46A6-B387-24DD2D5BA5D1}">
      <dsp:nvSpPr>
        <dsp:cNvPr id="0" name=""/>
        <dsp:cNvSpPr/>
      </dsp:nvSpPr>
      <dsp:spPr>
        <a:xfrm>
          <a:off x="4172074" y="1339262"/>
          <a:ext cx="3120165" cy="25734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et-EE" sz="1000" kern="1200">
              <a:latin typeface="Roboto Condensed Light" panose="02000000000000000000" pitchFamily="2" charset="0"/>
              <a:ea typeface="Roboto Condensed Light" panose="02000000000000000000" pitchFamily="2" charset="0"/>
            </a:rPr>
            <a:t>Taastuvenergia toetused, sh vähempakkumised</a:t>
          </a:r>
        </a:p>
        <a:p>
          <a:pPr marL="57150" lvl="1" indent="-57150" algn="l" defTabSz="444500">
            <a:lnSpc>
              <a:spcPct val="90000"/>
            </a:lnSpc>
            <a:spcBef>
              <a:spcPct val="0"/>
            </a:spcBef>
            <a:spcAft>
              <a:spcPct val="15000"/>
            </a:spcAft>
            <a:buChar char="•"/>
          </a:pPr>
          <a:r>
            <a:rPr lang="et-EE" sz="1000" kern="1200">
              <a:latin typeface="Roboto Condensed Light" panose="02000000000000000000" pitchFamily="2" charset="0"/>
              <a:ea typeface="Roboto Condensed Light" panose="02000000000000000000" pitchFamily="2" charset="0"/>
            </a:rPr>
            <a:t>Tuulepargid (sh ELWIND, Baltic Wind </a:t>
          </a:r>
          <a:r>
            <a:rPr lang="et-EE" sz="1000" kern="1200" err="1">
              <a:latin typeface="Roboto Condensed Light" panose="02000000000000000000" pitchFamily="2" charset="0"/>
              <a:ea typeface="Roboto Condensed Light" panose="02000000000000000000" pitchFamily="2" charset="0"/>
            </a:rPr>
            <a:t>Connector</a:t>
          </a:r>
          <a:r>
            <a:rPr lang="et-EE" sz="1000" kern="1200">
              <a:latin typeface="Roboto Condensed Light" panose="02000000000000000000" pitchFamily="2" charset="0"/>
              <a:ea typeface="Roboto Condensed Light" panose="02000000000000000000" pitchFamily="2" charset="0"/>
            </a:rPr>
            <a:t>, tuulikutasu)</a:t>
          </a:r>
        </a:p>
        <a:p>
          <a:pPr marL="57150" lvl="1" indent="-57150" algn="l" defTabSz="444500">
            <a:lnSpc>
              <a:spcPct val="90000"/>
            </a:lnSpc>
            <a:spcBef>
              <a:spcPct val="0"/>
            </a:spcBef>
            <a:spcAft>
              <a:spcPct val="15000"/>
            </a:spcAft>
            <a:buChar char="•"/>
          </a:pPr>
          <a:r>
            <a:rPr lang="et-EE" sz="1000" kern="1200">
              <a:latin typeface="Roboto Condensed Light" panose="02000000000000000000" pitchFamily="2" charset="0"/>
              <a:ea typeface="Roboto Condensed Light" panose="02000000000000000000" pitchFamily="2" charset="0"/>
            </a:rPr>
            <a:t>Päikesejaamad</a:t>
          </a:r>
        </a:p>
        <a:p>
          <a:pPr marL="57150" lvl="1" indent="-57150" algn="l" defTabSz="444500">
            <a:lnSpc>
              <a:spcPct val="90000"/>
            </a:lnSpc>
            <a:spcBef>
              <a:spcPct val="0"/>
            </a:spcBef>
            <a:spcAft>
              <a:spcPct val="15000"/>
            </a:spcAft>
            <a:buChar char="•"/>
          </a:pPr>
          <a:r>
            <a:rPr lang="et-EE" sz="1000" kern="1200">
              <a:latin typeface="Roboto Condensed Light" panose="02000000000000000000" pitchFamily="2" charset="0"/>
              <a:ea typeface="Roboto Condensed Light" panose="02000000000000000000" pitchFamily="2" charset="0"/>
            </a:rPr>
            <a:t>Biomassi säästlikkus</a:t>
          </a:r>
        </a:p>
        <a:p>
          <a:pPr marL="57150" lvl="1" indent="-57150" algn="l" defTabSz="444500">
            <a:lnSpc>
              <a:spcPct val="90000"/>
            </a:lnSpc>
            <a:spcBef>
              <a:spcPct val="0"/>
            </a:spcBef>
            <a:spcAft>
              <a:spcPct val="15000"/>
            </a:spcAft>
            <a:buChar char="•"/>
          </a:pPr>
          <a:r>
            <a:rPr lang="et-EE" sz="1000" kern="1200">
              <a:latin typeface="Roboto Condensed Light" panose="02000000000000000000" pitchFamily="2" charset="0"/>
              <a:ea typeface="Roboto Condensed Light" panose="02000000000000000000" pitchFamily="2" charset="0"/>
            </a:rPr>
            <a:t>Taastuvgaasid (sh </a:t>
          </a:r>
          <a:r>
            <a:rPr lang="et-EE" sz="1000" kern="1200" err="1">
              <a:latin typeface="Roboto Condensed Light" panose="02000000000000000000" pitchFamily="2" charset="0"/>
              <a:ea typeface="Roboto Condensed Light" panose="02000000000000000000" pitchFamily="2" charset="0"/>
            </a:rPr>
            <a:t>biometaan</a:t>
          </a:r>
          <a:r>
            <a:rPr lang="et-EE" sz="1000" kern="1200">
              <a:latin typeface="Roboto Condensed Light" panose="02000000000000000000" pitchFamily="2" charset="0"/>
              <a:ea typeface="Roboto Condensed Light" panose="02000000000000000000" pitchFamily="2" charset="0"/>
            </a:rPr>
            <a:t>)</a:t>
          </a:r>
        </a:p>
        <a:p>
          <a:pPr marL="57150" lvl="1" indent="-57150" algn="l" defTabSz="444500">
            <a:lnSpc>
              <a:spcPct val="90000"/>
            </a:lnSpc>
            <a:spcBef>
              <a:spcPct val="0"/>
            </a:spcBef>
            <a:spcAft>
              <a:spcPct val="15000"/>
            </a:spcAft>
            <a:buChar char="•"/>
          </a:pPr>
          <a:r>
            <a:rPr lang="et-EE" sz="1000" kern="1200">
              <a:latin typeface="Roboto Condensed Light" panose="02000000000000000000" pitchFamily="2" charset="0"/>
              <a:ea typeface="Roboto Condensed Light" panose="02000000000000000000" pitchFamily="2" charset="0"/>
            </a:rPr>
            <a:t>Rohevesinik</a:t>
          </a:r>
        </a:p>
        <a:p>
          <a:pPr marL="57150" lvl="1" indent="-57150" algn="l" defTabSz="444500">
            <a:lnSpc>
              <a:spcPct val="90000"/>
            </a:lnSpc>
            <a:spcBef>
              <a:spcPct val="0"/>
            </a:spcBef>
            <a:spcAft>
              <a:spcPct val="15000"/>
            </a:spcAft>
            <a:buChar char="•"/>
          </a:pPr>
          <a:r>
            <a:rPr lang="et-EE" sz="1000" kern="1200">
              <a:latin typeface="Roboto Condensed Light" panose="02000000000000000000" pitchFamily="2" charset="0"/>
              <a:ea typeface="Roboto Condensed Light" panose="02000000000000000000" pitchFamily="2" charset="0"/>
            </a:rPr>
            <a:t>Rohehanked ja elektriostulepingud</a:t>
          </a:r>
        </a:p>
        <a:p>
          <a:pPr marL="57150" lvl="1" indent="-57150" algn="l" defTabSz="444500">
            <a:lnSpc>
              <a:spcPct val="90000"/>
            </a:lnSpc>
            <a:spcBef>
              <a:spcPct val="0"/>
            </a:spcBef>
            <a:spcAft>
              <a:spcPct val="15000"/>
            </a:spcAft>
            <a:buChar char="•"/>
          </a:pPr>
          <a:r>
            <a:rPr lang="et-EE" sz="1000" kern="1200">
              <a:latin typeface="Roboto Condensed Light" panose="02000000000000000000" pitchFamily="2" charset="0"/>
              <a:ea typeface="Roboto Condensed Light" panose="02000000000000000000" pitchFamily="2" charset="0"/>
            </a:rPr>
            <a:t>Elektritariifide erisused, hüvitised, garantiid</a:t>
          </a:r>
        </a:p>
        <a:p>
          <a:pPr marL="57150" lvl="1" indent="-57150" algn="l" defTabSz="444500">
            <a:lnSpc>
              <a:spcPct val="90000"/>
            </a:lnSpc>
            <a:spcBef>
              <a:spcPct val="0"/>
            </a:spcBef>
            <a:spcAft>
              <a:spcPct val="15000"/>
            </a:spcAft>
            <a:buChar char="•"/>
          </a:pPr>
          <a:r>
            <a:rPr lang="et-EE" sz="1000" kern="1200" dirty="0">
              <a:latin typeface="Roboto Condensed Light" panose="02000000000000000000" pitchFamily="2" charset="0"/>
              <a:ea typeface="Roboto Condensed Light" panose="02000000000000000000" pitchFamily="2" charset="0"/>
            </a:rPr>
            <a:t>Taastuvenergiakogukonnad</a:t>
          </a:r>
        </a:p>
        <a:p>
          <a:pPr marL="57150" lvl="1" indent="-57150" algn="l" defTabSz="444500">
            <a:lnSpc>
              <a:spcPct val="90000"/>
            </a:lnSpc>
            <a:spcBef>
              <a:spcPct val="0"/>
            </a:spcBef>
            <a:spcAft>
              <a:spcPct val="15000"/>
            </a:spcAft>
            <a:buChar char="•"/>
          </a:pPr>
          <a:r>
            <a:rPr lang="et-EE" sz="1000" kern="1200">
              <a:latin typeface="Roboto Condensed Light" panose="02000000000000000000" pitchFamily="2" charset="0"/>
              <a:ea typeface="Roboto Condensed Light" panose="02000000000000000000" pitchFamily="2" charset="0"/>
            </a:rPr>
            <a:t>Kohalikud energia- ja kliimakavad</a:t>
          </a:r>
        </a:p>
      </dsp:txBody>
      <dsp:txXfrm>
        <a:off x="4231297" y="1949945"/>
        <a:ext cx="3001719" cy="1903577"/>
      </dsp:txXfrm>
    </dsp:sp>
    <dsp:sp modelId="{19342DC5-4C80-4E8F-B963-CC2781B594B3}">
      <dsp:nvSpPr>
        <dsp:cNvPr id="0" name=""/>
        <dsp:cNvSpPr/>
      </dsp:nvSpPr>
      <dsp:spPr>
        <a:xfrm>
          <a:off x="5877232" y="-280258"/>
          <a:ext cx="3957925" cy="3957925"/>
        </a:xfrm>
        <a:prstGeom prst="circularArrow">
          <a:avLst>
            <a:gd name="adj1" fmla="val 3133"/>
            <a:gd name="adj2" fmla="val 385408"/>
            <a:gd name="adj3" fmla="val 19439081"/>
            <a:gd name="adj4" fmla="val 12575511"/>
            <a:gd name="adj5" fmla="val 365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F1DAF96-B5A0-48B1-82EC-CEB8229AE762}">
      <dsp:nvSpPr>
        <dsp:cNvPr id="0" name=""/>
        <dsp:cNvSpPr/>
      </dsp:nvSpPr>
      <dsp:spPr>
        <a:xfrm>
          <a:off x="4865444" y="787801"/>
          <a:ext cx="2773480" cy="11029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t-EE" sz="2500" b="1" kern="1200">
              <a:latin typeface="Roboto Condensed Light" panose="02000000000000000000" pitchFamily="2" charset="0"/>
              <a:ea typeface="Roboto Condensed Light" panose="02000000000000000000" pitchFamily="2" charset="0"/>
            </a:rPr>
            <a:t>TAASTUVENERGIA</a:t>
          </a:r>
        </a:p>
      </dsp:txBody>
      <dsp:txXfrm>
        <a:off x="4897747" y="820104"/>
        <a:ext cx="2708874" cy="1038315"/>
      </dsp:txXfrm>
    </dsp:sp>
    <dsp:sp modelId="{75BFFCA3-2BB9-4815-9443-71BA19C700C7}">
      <dsp:nvSpPr>
        <dsp:cNvPr id="0" name=""/>
        <dsp:cNvSpPr/>
      </dsp:nvSpPr>
      <dsp:spPr>
        <a:xfrm>
          <a:off x="8229474" y="1339262"/>
          <a:ext cx="3120165" cy="25734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Energiasalvestus </a:t>
          </a:r>
        </a:p>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Tarbimise juhtimine</a:t>
          </a:r>
        </a:p>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Juhitavad võimsused (vajadusel strateegiline reserv)</a:t>
          </a:r>
        </a:p>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Võrgu tugevdamine</a:t>
          </a:r>
        </a:p>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Sünkroniseerimine</a:t>
          </a:r>
        </a:p>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Regionaalse elektri- ja gaasiturukorraldus</a:t>
          </a:r>
        </a:p>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Gaasiinfrastruktuur ja gaasivaru</a:t>
          </a:r>
        </a:p>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Heit- ja keskkonnasoojuse kasutus</a:t>
          </a:r>
        </a:p>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Taastuvenergial tõhus kaugküte ja –jahutus</a:t>
          </a:r>
        </a:p>
        <a:p>
          <a:pPr marL="57150" lvl="1" indent="-57150" algn="l" defTabSz="488950">
            <a:lnSpc>
              <a:spcPct val="90000"/>
            </a:lnSpc>
            <a:spcBef>
              <a:spcPct val="0"/>
            </a:spcBef>
            <a:spcAft>
              <a:spcPct val="15000"/>
            </a:spcAft>
            <a:buChar char="•"/>
          </a:pPr>
          <a:r>
            <a:rPr lang="et-EE" sz="1100" kern="1200">
              <a:latin typeface="Roboto Condensed Light" panose="02000000000000000000" pitchFamily="2" charset="0"/>
              <a:ea typeface="Roboto Condensed Light" panose="02000000000000000000" pitchFamily="2" charset="0"/>
            </a:rPr>
            <a:t>Päritolutunnistused</a:t>
          </a:r>
        </a:p>
      </dsp:txBody>
      <dsp:txXfrm>
        <a:off x="8288697" y="1398485"/>
        <a:ext cx="3001719" cy="1903577"/>
      </dsp:txXfrm>
    </dsp:sp>
    <dsp:sp modelId="{A6A54ADA-F257-4104-B1D0-C2EA74BE32B3}">
      <dsp:nvSpPr>
        <dsp:cNvPr id="0" name=""/>
        <dsp:cNvSpPr/>
      </dsp:nvSpPr>
      <dsp:spPr>
        <a:xfrm>
          <a:off x="8922844" y="3361285"/>
          <a:ext cx="2773480" cy="11029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t-EE" sz="2500" b="1" kern="1200">
              <a:latin typeface="Roboto Condensed Light" panose="02000000000000000000" pitchFamily="2" charset="0"/>
              <a:ea typeface="Roboto Condensed Light" panose="02000000000000000000" pitchFamily="2" charset="0"/>
            </a:rPr>
            <a:t>ENERGIAJULGEOLEK</a:t>
          </a:r>
        </a:p>
      </dsp:txBody>
      <dsp:txXfrm>
        <a:off x="8955147" y="3393588"/>
        <a:ext cx="2708874" cy="103831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DD1B27-8ECF-4954-8E86-075F1781FE0D}" type="datetimeFigureOut">
              <a:rPr lang="et-EE" smtClean="0"/>
              <a:t>04.03.2024</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3188F9-13BB-4DD0-8132-3DA7F6E2BC65}" type="slidenum">
              <a:rPr lang="et-EE" smtClean="0"/>
              <a:t>‹#›</a:t>
            </a:fld>
            <a:endParaRPr lang="et-EE"/>
          </a:p>
        </p:txBody>
      </p:sp>
    </p:spTree>
    <p:extLst>
      <p:ext uri="{BB962C8B-B14F-4D97-AF65-F5344CB8AC3E}">
        <p14:creationId xmlns:p14="http://schemas.microsoft.com/office/powerpoint/2010/main" val="175918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 - ENMAK 2030-s keskenduti sellele, et energiavarustus oleks turupõhise hinnaga kättesaadav.</a:t>
            </a:r>
          </a:p>
          <a:p>
            <a:r>
              <a:rPr lang="et-EE" dirty="0"/>
              <a:t> - REKK 2030 keskenduti sellele, et saavutada lisaks energiaeesmärkidele ja kliimaeesmärgid, sest energiatootmine on seni seotud olnud kasvuhoonegaaside tekkega ja töötanud kliimaeesmärkide saavutamisele vastu</a:t>
            </a:r>
          </a:p>
          <a:p>
            <a:r>
              <a:rPr lang="et-EE" dirty="0"/>
              <a:t> - Uus ENMAK 2035 keskendub otseselt kliimaneutraalsele energiatootmisele, st energiatootmine ei peaks enam tekitama kasvuhoonegaase.</a:t>
            </a:r>
          </a:p>
          <a:p>
            <a:r>
              <a:rPr lang="et-EE" dirty="0"/>
              <a:t> - Sisuliselt on kolm fookusvaldkonda, millele kliimaneutraalsel energiatootmisel keskenduda – energiajulgeolek, taastuvenergia ja energiatõhusus. Energiajulgeolek on see, et meil peab olema võimekus tagada energiaga varustatud ka siis kui tuult ei ole ja päike ei paista. Taastuvenergiale üleminek tagab energiatootmise kliimaneutraalsuse. Energiatõhususe suurendamine näiteks hoonetes, transpordis ja ka mujal on oluline, et piirata ja vähendada energiakasutamist, olla energia kasutamisel hoolsam ja kokkuhoidlikum, et ei peaks nii palju energiat tootma.</a:t>
            </a:r>
          </a:p>
        </p:txBody>
      </p:sp>
      <p:sp>
        <p:nvSpPr>
          <p:cNvPr id="4" name="Slaidinumbri kohatäide 3"/>
          <p:cNvSpPr>
            <a:spLocks noGrp="1"/>
          </p:cNvSpPr>
          <p:nvPr>
            <p:ph type="sldNum" sz="quarter" idx="5"/>
          </p:nvPr>
        </p:nvSpPr>
        <p:spPr/>
        <p:txBody>
          <a:bodyPr/>
          <a:lstStyle/>
          <a:p>
            <a:fld id="{C03188F9-13BB-4DD0-8132-3DA7F6E2BC65}" type="slidenum">
              <a:rPr lang="et-EE" smtClean="0"/>
              <a:t>2</a:t>
            </a:fld>
            <a:endParaRPr lang="et-EE"/>
          </a:p>
        </p:txBody>
      </p:sp>
    </p:spTree>
    <p:extLst>
      <p:ext uri="{BB962C8B-B14F-4D97-AF65-F5344CB8AC3E}">
        <p14:creationId xmlns:p14="http://schemas.microsoft.com/office/powerpoint/2010/main" val="4282198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Mida Eestis plaanitakse teha kolmes fookusvaldkonnas, et saavutada kliimaneutraalne energiatootmine.</a:t>
            </a:r>
          </a:p>
          <a:p>
            <a:r>
              <a:rPr lang="et-EE" dirty="0" err="1"/>
              <a:t>KOVide</a:t>
            </a:r>
            <a:r>
              <a:rPr lang="et-EE" dirty="0"/>
              <a:t> eriplaneeringud taastuvenergia kasutuselevõtuks on üks oluline komponent selles suures pildis.  Meil ei ole võimalik kliimaneutraalsele energiatootmisele üleminna ja tarbida kliimaneutraalselt energiat, kui me taastuvenergiat ei tooda.</a:t>
            </a:r>
          </a:p>
          <a:p>
            <a:endParaRPr lang="et-EE" dirty="0"/>
          </a:p>
        </p:txBody>
      </p:sp>
      <p:sp>
        <p:nvSpPr>
          <p:cNvPr id="4" name="Slaidinumbri kohatäide 3"/>
          <p:cNvSpPr>
            <a:spLocks noGrp="1"/>
          </p:cNvSpPr>
          <p:nvPr>
            <p:ph type="sldNum" sz="quarter" idx="5"/>
          </p:nvPr>
        </p:nvSpPr>
        <p:spPr/>
        <p:txBody>
          <a:bodyPr/>
          <a:lstStyle/>
          <a:p>
            <a:fld id="{C03188F9-13BB-4DD0-8132-3DA7F6E2BC65}" type="slidenum">
              <a:rPr lang="et-EE" smtClean="0"/>
              <a:t>3</a:t>
            </a:fld>
            <a:endParaRPr lang="et-EE"/>
          </a:p>
        </p:txBody>
      </p:sp>
    </p:spTree>
    <p:extLst>
      <p:ext uri="{BB962C8B-B14F-4D97-AF65-F5344CB8AC3E}">
        <p14:creationId xmlns:p14="http://schemas.microsoft.com/office/powerpoint/2010/main" val="375976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Mõned praktilisemad sammud, mida taastuvenergia kasutuselevõtu suurendamiseks on juba tehtud ja tehakse lähiajal.</a:t>
            </a:r>
          </a:p>
          <a:p>
            <a:endParaRPr lang="et-EE" dirty="0"/>
          </a:p>
        </p:txBody>
      </p:sp>
      <p:sp>
        <p:nvSpPr>
          <p:cNvPr id="4" name="Slaidinumbri kohatäide 3"/>
          <p:cNvSpPr>
            <a:spLocks noGrp="1"/>
          </p:cNvSpPr>
          <p:nvPr>
            <p:ph type="sldNum" sz="quarter" idx="5"/>
          </p:nvPr>
        </p:nvSpPr>
        <p:spPr/>
        <p:txBody>
          <a:bodyPr/>
          <a:lstStyle/>
          <a:p>
            <a:fld id="{C03188F9-13BB-4DD0-8132-3DA7F6E2BC65}" type="slidenum">
              <a:rPr lang="et-EE" smtClean="0"/>
              <a:t>4</a:t>
            </a:fld>
            <a:endParaRPr lang="et-EE"/>
          </a:p>
        </p:txBody>
      </p:sp>
    </p:spTree>
    <p:extLst>
      <p:ext uri="{BB962C8B-B14F-4D97-AF65-F5344CB8AC3E}">
        <p14:creationId xmlns:p14="http://schemas.microsoft.com/office/powerpoint/2010/main" val="2988998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Mis seis selle taastuvenergia kasutamisega Eestis hetkel on. Praegu EL-i võrdluses oleme 4. </a:t>
            </a:r>
            <a:r>
              <a:rPr lang="et-EE" dirty="0" err="1"/>
              <a:t>ndal</a:t>
            </a:r>
            <a:r>
              <a:rPr lang="et-EE" dirty="0"/>
              <a:t> kohal, mis pole paha. Ent me peame arvestama sellega, et energiavajadus lähiajal kasvab, sest fossiilkütustest peame järk-järgult loobuma, energia peab olema kliimaneutraalne, fossiilkütuste asemel peame kusagilt puhta ja taastuva energia asemele saama.</a:t>
            </a:r>
          </a:p>
          <a:p>
            <a:endParaRPr lang="et-EE" dirty="0"/>
          </a:p>
          <a:p>
            <a:endParaRPr lang="et-EE" dirty="0"/>
          </a:p>
        </p:txBody>
      </p:sp>
      <p:sp>
        <p:nvSpPr>
          <p:cNvPr id="4" name="Slaidinumbri kohatäide 3"/>
          <p:cNvSpPr>
            <a:spLocks noGrp="1"/>
          </p:cNvSpPr>
          <p:nvPr>
            <p:ph type="sldNum" sz="quarter" idx="5"/>
          </p:nvPr>
        </p:nvSpPr>
        <p:spPr/>
        <p:txBody>
          <a:bodyPr/>
          <a:lstStyle/>
          <a:p>
            <a:fld id="{C03188F9-13BB-4DD0-8132-3DA7F6E2BC65}" type="slidenum">
              <a:rPr lang="et-EE" smtClean="0"/>
              <a:t>5</a:t>
            </a:fld>
            <a:endParaRPr lang="et-EE"/>
          </a:p>
        </p:txBody>
      </p:sp>
    </p:spTree>
    <p:extLst>
      <p:ext uri="{BB962C8B-B14F-4D97-AF65-F5344CB8AC3E}">
        <p14:creationId xmlns:p14="http://schemas.microsoft.com/office/powerpoint/2010/main" val="1138029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pPr algn="just"/>
            <a:r>
              <a:rPr lang="en-US" dirty="0" err="1"/>
              <a:t>Kliimaneutraalsuse</a:t>
            </a:r>
            <a:r>
              <a:rPr lang="en-US" dirty="0"/>
              <a:t> </a:t>
            </a:r>
            <a:r>
              <a:rPr lang="en-US" dirty="0" err="1"/>
              <a:t>saavutamiseks</a:t>
            </a:r>
            <a:r>
              <a:rPr lang="en-US" dirty="0"/>
              <a:t> on </a:t>
            </a:r>
            <a:r>
              <a:rPr lang="en-US" dirty="0" err="1"/>
              <a:t>energia</a:t>
            </a:r>
            <a:r>
              <a:rPr lang="en-US" dirty="0"/>
              <a:t> </a:t>
            </a:r>
            <a:r>
              <a:rPr lang="en-US" dirty="0" err="1"/>
              <a:t>säästmine</a:t>
            </a:r>
            <a:r>
              <a:rPr lang="en-US" dirty="0"/>
              <a:t> ja </a:t>
            </a:r>
            <a:r>
              <a:rPr lang="en-US" dirty="0" err="1"/>
              <a:t>tarbimise</a:t>
            </a:r>
            <a:r>
              <a:rPr lang="en-US" dirty="0"/>
              <a:t> </a:t>
            </a:r>
            <a:r>
              <a:rPr lang="en-US" dirty="0" err="1"/>
              <a:t>vähendamine</a:t>
            </a:r>
            <a:r>
              <a:rPr lang="en-US" dirty="0"/>
              <a:t> </a:t>
            </a:r>
            <a:r>
              <a:rPr lang="en-US" b="1" dirty="0" err="1"/>
              <a:t>sama</a:t>
            </a:r>
            <a:r>
              <a:rPr lang="en-US" b="1" dirty="0"/>
              <a:t> </a:t>
            </a:r>
            <a:r>
              <a:rPr lang="en-US" b="1" dirty="0" err="1"/>
              <a:t>oluline</a:t>
            </a:r>
            <a:r>
              <a:rPr lang="en-US" dirty="0"/>
              <a:t> </a:t>
            </a:r>
            <a:r>
              <a:rPr lang="en-US" dirty="0" err="1"/>
              <a:t>kui</a:t>
            </a:r>
            <a:r>
              <a:rPr lang="en-US" dirty="0"/>
              <a:t> </a:t>
            </a:r>
            <a:r>
              <a:rPr lang="en-US" dirty="0" err="1"/>
              <a:t>üleminek</a:t>
            </a:r>
            <a:r>
              <a:rPr lang="en-US" dirty="0"/>
              <a:t> </a:t>
            </a:r>
            <a:r>
              <a:rPr lang="en-US" dirty="0" err="1"/>
              <a:t>puhtamale</a:t>
            </a:r>
            <a:r>
              <a:rPr lang="en-US" dirty="0"/>
              <a:t> </a:t>
            </a:r>
            <a:r>
              <a:rPr lang="en-US" dirty="0" err="1"/>
              <a:t>energiale</a:t>
            </a:r>
            <a:r>
              <a:rPr lang="en-US" dirty="0"/>
              <a:t>. Sama </a:t>
            </a:r>
            <a:r>
              <a:rPr lang="en-US" dirty="0" err="1"/>
              <a:t>kehtib</a:t>
            </a:r>
            <a:r>
              <a:rPr lang="en-US" dirty="0"/>
              <a:t> ka </a:t>
            </a:r>
            <a:r>
              <a:rPr lang="en-US" dirty="0" err="1"/>
              <a:t>energiajulgeoleku</a:t>
            </a:r>
            <a:r>
              <a:rPr lang="en-US" dirty="0"/>
              <a:t> </a:t>
            </a:r>
            <a:r>
              <a:rPr lang="en-US" dirty="0" err="1"/>
              <a:t>aspektist</a:t>
            </a:r>
            <a:r>
              <a:rPr lang="en-US" dirty="0"/>
              <a:t> –</a:t>
            </a:r>
            <a:r>
              <a:rPr lang="en-US" dirty="0" err="1"/>
              <a:t>vähendada</a:t>
            </a:r>
            <a:r>
              <a:rPr lang="en-US" dirty="0"/>
              <a:t> </a:t>
            </a:r>
            <a:r>
              <a:rPr lang="en-US" dirty="0" err="1"/>
              <a:t>vaenulikest</a:t>
            </a:r>
            <a:r>
              <a:rPr lang="en-US" dirty="0"/>
              <a:t> </a:t>
            </a:r>
            <a:r>
              <a:rPr lang="en-US" dirty="0" err="1"/>
              <a:t>riikidest</a:t>
            </a:r>
            <a:r>
              <a:rPr lang="en-US" dirty="0"/>
              <a:t> </a:t>
            </a:r>
            <a:r>
              <a:rPr lang="en-US" dirty="0" err="1"/>
              <a:t>kütuste</a:t>
            </a:r>
            <a:r>
              <a:rPr lang="en-US" dirty="0"/>
              <a:t>, </a:t>
            </a:r>
            <a:r>
              <a:rPr lang="en-US" dirty="0" err="1"/>
              <a:t>eriti</a:t>
            </a:r>
            <a:r>
              <a:rPr lang="en-US" dirty="0"/>
              <a:t> </a:t>
            </a:r>
            <a:r>
              <a:rPr lang="en-US" dirty="0" err="1"/>
              <a:t>fossiilkütuste</a:t>
            </a:r>
            <a:r>
              <a:rPr lang="en-US" dirty="0"/>
              <a:t> </a:t>
            </a:r>
            <a:r>
              <a:rPr lang="en-US" dirty="0" err="1"/>
              <a:t>importi</a:t>
            </a:r>
            <a:r>
              <a:rPr lang="en-US" dirty="0"/>
              <a:t>. </a:t>
            </a:r>
            <a:r>
              <a:rPr lang="en-US" dirty="0" err="1"/>
              <a:t>Asendada</a:t>
            </a:r>
            <a:r>
              <a:rPr lang="en-US" dirty="0"/>
              <a:t> </a:t>
            </a:r>
            <a:r>
              <a:rPr lang="en-US" dirty="0" err="1"/>
              <a:t>kohaliku</a:t>
            </a:r>
            <a:r>
              <a:rPr lang="en-US" dirty="0"/>
              <a:t> </a:t>
            </a:r>
            <a:r>
              <a:rPr lang="en-US" dirty="0" err="1"/>
              <a:t>kütusega</a:t>
            </a:r>
            <a:r>
              <a:rPr lang="en-US" dirty="0"/>
              <a:t> </a:t>
            </a:r>
            <a:r>
              <a:rPr lang="en-US" dirty="0" err="1"/>
              <a:t>või</a:t>
            </a:r>
            <a:r>
              <a:rPr lang="en-US" dirty="0"/>
              <a:t> </a:t>
            </a:r>
            <a:r>
              <a:rPr lang="en-US" dirty="0" err="1"/>
              <a:t>jätta</a:t>
            </a:r>
            <a:r>
              <a:rPr lang="en-US" dirty="0"/>
              <a:t> </a:t>
            </a:r>
            <a:r>
              <a:rPr lang="en-US" dirty="0" err="1"/>
              <a:t>üldse</a:t>
            </a:r>
            <a:r>
              <a:rPr lang="en-US" dirty="0"/>
              <a:t> </a:t>
            </a:r>
            <a:r>
              <a:rPr lang="en-US" dirty="0" err="1"/>
              <a:t>tarbimata</a:t>
            </a:r>
            <a:r>
              <a:rPr lang="en-US" dirty="0"/>
              <a:t>.</a:t>
            </a:r>
            <a:endParaRPr lang="et-EE" dirty="0"/>
          </a:p>
          <a:p>
            <a:pPr algn="just"/>
            <a:endParaRPr lang="en-US" dirty="0"/>
          </a:p>
          <a:p>
            <a:pPr algn="just"/>
            <a:r>
              <a:rPr lang="en-US" dirty="0" err="1"/>
              <a:t>Energiatõhusus</a:t>
            </a:r>
            <a:r>
              <a:rPr lang="en-US" dirty="0"/>
              <a:t> </a:t>
            </a:r>
            <a:r>
              <a:rPr lang="en-US" dirty="0" err="1"/>
              <a:t>võiks</a:t>
            </a:r>
            <a:r>
              <a:rPr lang="en-US" dirty="0"/>
              <a:t> </a:t>
            </a:r>
            <a:r>
              <a:rPr lang="en-US" dirty="0" err="1"/>
              <a:t>aidata</a:t>
            </a:r>
            <a:r>
              <a:rPr lang="en-US" dirty="0"/>
              <a:t> </a:t>
            </a:r>
            <a:r>
              <a:rPr lang="en-US" dirty="0" err="1"/>
              <a:t>tuua</a:t>
            </a:r>
            <a:r>
              <a:rPr lang="en-US" dirty="0"/>
              <a:t> </a:t>
            </a:r>
            <a:r>
              <a:rPr lang="en-US" dirty="0" err="1"/>
              <a:t>juurde</a:t>
            </a:r>
            <a:r>
              <a:rPr lang="en-US" dirty="0"/>
              <a:t> </a:t>
            </a:r>
            <a:r>
              <a:rPr lang="en-US" dirty="0" err="1"/>
              <a:t>töökohti</a:t>
            </a:r>
            <a:r>
              <a:rPr lang="en-US" dirty="0"/>
              <a:t>, </a:t>
            </a:r>
            <a:r>
              <a:rPr lang="en-US" dirty="0" err="1"/>
              <a:t>tõsta</a:t>
            </a:r>
            <a:r>
              <a:rPr lang="en-US" dirty="0"/>
              <a:t> </a:t>
            </a:r>
            <a:r>
              <a:rPr lang="en-US" dirty="0" err="1"/>
              <a:t>tööstuse</a:t>
            </a:r>
            <a:r>
              <a:rPr lang="en-US" dirty="0"/>
              <a:t> </a:t>
            </a:r>
            <a:r>
              <a:rPr lang="en-US" dirty="0" err="1"/>
              <a:t>tootlikkust</a:t>
            </a:r>
            <a:r>
              <a:rPr lang="en-US" dirty="0"/>
              <a:t>, </a:t>
            </a:r>
            <a:r>
              <a:rPr lang="en-US" dirty="0" err="1"/>
              <a:t>elektri</a:t>
            </a:r>
            <a:r>
              <a:rPr lang="en-US" dirty="0"/>
              <a:t>- ja </a:t>
            </a:r>
            <a:r>
              <a:rPr lang="en-US" dirty="0" err="1"/>
              <a:t>soojaarveid</a:t>
            </a:r>
            <a:r>
              <a:rPr lang="en-US" dirty="0"/>
              <a:t> </a:t>
            </a:r>
            <a:r>
              <a:rPr lang="en-US" dirty="0" err="1"/>
              <a:t>kahandada</a:t>
            </a:r>
            <a:r>
              <a:rPr lang="en-US" dirty="0"/>
              <a:t>, </a:t>
            </a:r>
            <a:r>
              <a:rPr lang="en-US" dirty="0" err="1"/>
              <a:t>õhukvaliteeti</a:t>
            </a:r>
            <a:r>
              <a:rPr lang="en-US" dirty="0"/>
              <a:t> </a:t>
            </a:r>
            <a:r>
              <a:rPr lang="en-US" dirty="0" err="1"/>
              <a:t>parandada</a:t>
            </a:r>
            <a:r>
              <a:rPr lang="en-US" dirty="0"/>
              <a:t> ja </a:t>
            </a:r>
            <a:r>
              <a:rPr lang="en-US" dirty="0" err="1"/>
              <a:t>üleüldiselt</a:t>
            </a:r>
            <a:r>
              <a:rPr lang="en-US" dirty="0"/>
              <a:t> </a:t>
            </a:r>
            <a:r>
              <a:rPr lang="en-US" dirty="0" err="1"/>
              <a:t>mõnusamaks</a:t>
            </a:r>
            <a:r>
              <a:rPr lang="en-US" dirty="0"/>
              <a:t> ja </a:t>
            </a:r>
            <a:r>
              <a:rPr lang="en-US" dirty="0" err="1"/>
              <a:t>mugavamaks</a:t>
            </a:r>
            <a:r>
              <a:rPr lang="en-US" dirty="0"/>
              <a:t> </a:t>
            </a:r>
            <a:r>
              <a:rPr lang="en-US" dirty="0" err="1"/>
              <a:t>meie</a:t>
            </a:r>
            <a:r>
              <a:rPr lang="en-US" dirty="0"/>
              <a:t> </a:t>
            </a:r>
            <a:r>
              <a:rPr lang="en-US" dirty="0" err="1"/>
              <a:t>olemist</a:t>
            </a:r>
            <a:r>
              <a:rPr lang="en-US" dirty="0"/>
              <a:t> </a:t>
            </a:r>
            <a:r>
              <a:rPr lang="en-US" dirty="0" err="1"/>
              <a:t>tegema</a:t>
            </a:r>
            <a:r>
              <a:rPr lang="en-US" dirty="0"/>
              <a:t>. </a:t>
            </a:r>
          </a:p>
          <a:p>
            <a:endParaRPr lang="en-US" dirty="0"/>
          </a:p>
          <a:p>
            <a:r>
              <a:rPr lang="en-US" dirty="0"/>
              <a:t>Energy efficiency if it is  done right, if it is cost-effective, will have a </a:t>
            </a:r>
            <a:r>
              <a:rPr lang="en-US" dirty="0" err="1"/>
              <a:t>positiive</a:t>
            </a:r>
            <a:r>
              <a:rPr lang="en-US" dirty="0"/>
              <a:t> effect on the competitiveness of the economy and the whole society.</a:t>
            </a:r>
            <a:endParaRPr lang="et-EE" dirty="0"/>
          </a:p>
          <a:p>
            <a:endParaRPr lang="et-EE" dirty="0">
              <a:ea typeface="Calibri"/>
              <a:cs typeface="Calibri"/>
            </a:endParaRPr>
          </a:p>
          <a:p>
            <a:r>
              <a:rPr lang="et-EE" dirty="0">
                <a:ea typeface="Calibri"/>
                <a:cs typeface="Calibri"/>
              </a:rPr>
              <a:t>Kokkuvõttes, taastuvenergia kasutuselevõtt ja uute tuuleparkide rajamine Eestis on üks osa meie tulevikust, kui tahame olla energiasõltumatud, elada puhtas keskkonnas ja tagada Eestis nii elanike kui ettevõtjate tarbeks vajalikuks mahus kvaliteetset </a:t>
            </a:r>
            <a:r>
              <a:rPr lang="et-EE">
                <a:ea typeface="Calibri"/>
                <a:cs typeface="Calibri"/>
              </a:rPr>
              <a:t>kliimaneutraalset energiat.</a:t>
            </a:r>
            <a:endParaRPr lang="et-EE" dirty="0">
              <a:ea typeface="Calibri"/>
              <a:cs typeface="Calibri"/>
            </a:endParaRPr>
          </a:p>
          <a:p>
            <a:endParaRPr lang="en-US" dirty="0">
              <a:ea typeface="Calibri"/>
              <a:cs typeface="Calibri"/>
            </a:endParaRPr>
          </a:p>
        </p:txBody>
      </p:sp>
      <p:sp>
        <p:nvSpPr>
          <p:cNvPr id="4" name="Slaidinumbri kohatäide 3"/>
          <p:cNvSpPr>
            <a:spLocks noGrp="1"/>
          </p:cNvSpPr>
          <p:nvPr>
            <p:ph type="sldNum" sz="quarter" idx="5"/>
          </p:nvPr>
        </p:nvSpPr>
        <p:spPr/>
        <p:txBody>
          <a:bodyPr/>
          <a:lstStyle/>
          <a:p>
            <a:fld id="{99D4E8CD-F405-417D-B217-64686501CF1E}" type="slidenum">
              <a:rPr lang="et-EE" smtClean="0"/>
              <a:t>6</a:t>
            </a:fld>
            <a:endParaRPr lang="et-EE"/>
          </a:p>
        </p:txBody>
      </p:sp>
    </p:spTree>
    <p:extLst>
      <p:ext uri="{BB962C8B-B14F-4D97-AF65-F5344CB8AC3E}">
        <p14:creationId xmlns:p14="http://schemas.microsoft.com/office/powerpoint/2010/main" val="2510141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62F5F64-7640-223C-AAC3-A97C15C79FA9}"/>
              </a:ext>
            </a:extLst>
          </p:cNvPr>
          <p:cNvSpPr>
            <a:spLocks noGrp="1"/>
          </p:cNvSpPr>
          <p:nvPr>
            <p:ph type="ctrTitle"/>
          </p:nvPr>
        </p:nvSpPr>
        <p:spPr>
          <a:xfrm>
            <a:off x="1524000" y="1122363"/>
            <a:ext cx="9144000" cy="2387600"/>
          </a:xfrm>
        </p:spPr>
        <p:txBody>
          <a:bodyPr anchor="b"/>
          <a:lstStyle>
            <a:lvl1pPr algn="ctr">
              <a:defRPr sz="6000"/>
            </a:lvl1pPr>
          </a:lstStyle>
          <a:p>
            <a:r>
              <a:rPr lang="et-EE"/>
              <a:t>Klõpsake juhteksemplari pealkirja laadi redigeerimiseks</a:t>
            </a:r>
          </a:p>
        </p:txBody>
      </p:sp>
      <p:sp>
        <p:nvSpPr>
          <p:cNvPr id="3" name="Alapealkiri 2">
            <a:extLst>
              <a:ext uri="{FF2B5EF4-FFF2-40B4-BE49-F238E27FC236}">
                <a16:creationId xmlns:a16="http://schemas.microsoft.com/office/drawing/2014/main" id="{6B1D3BAF-B285-C71A-BC4C-93F70EB435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juhteksemplari alapealkirja laadi redigeerimiseks</a:t>
            </a:r>
          </a:p>
        </p:txBody>
      </p:sp>
      <p:sp>
        <p:nvSpPr>
          <p:cNvPr id="4" name="Kuupäeva kohatäide 3">
            <a:extLst>
              <a:ext uri="{FF2B5EF4-FFF2-40B4-BE49-F238E27FC236}">
                <a16:creationId xmlns:a16="http://schemas.microsoft.com/office/drawing/2014/main" id="{0710E341-A9C3-8CC7-92CF-647684D7050B}"/>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5" name="Jaluse kohatäide 4">
            <a:extLst>
              <a:ext uri="{FF2B5EF4-FFF2-40B4-BE49-F238E27FC236}">
                <a16:creationId xmlns:a16="http://schemas.microsoft.com/office/drawing/2014/main" id="{7FD524AE-448B-98BB-296E-5C6D648F1FE7}"/>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02E8266E-2BE2-2D0D-679A-4A24483C3B42}"/>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2789193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DDB0361-3C21-737C-690C-D811A474B08A}"/>
              </a:ext>
            </a:extLst>
          </p:cNvPr>
          <p:cNvSpPr>
            <a:spLocks noGrp="1"/>
          </p:cNvSpPr>
          <p:nvPr>
            <p:ph type="title"/>
          </p:nvPr>
        </p:nvSpPr>
        <p:spPr/>
        <p:txBody>
          <a:bodyPr/>
          <a:lstStyle/>
          <a:p>
            <a:r>
              <a:rPr lang="et-EE"/>
              <a:t>Klõpsake juhteksemplari pealkirja laadi redigeerimiseks</a:t>
            </a:r>
          </a:p>
        </p:txBody>
      </p:sp>
      <p:sp>
        <p:nvSpPr>
          <p:cNvPr id="3" name="Vertikaalteksti kohatäide 2">
            <a:extLst>
              <a:ext uri="{FF2B5EF4-FFF2-40B4-BE49-F238E27FC236}">
                <a16:creationId xmlns:a16="http://schemas.microsoft.com/office/drawing/2014/main" id="{29402299-93EE-CC0D-0E22-83239B7911A9}"/>
              </a:ext>
            </a:extLst>
          </p:cNvPr>
          <p:cNvSpPr>
            <a:spLocks noGrp="1"/>
          </p:cNvSpPr>
          <p:nvPr>
            <p:ph type="body" orient="vert" idx="1"/>
          </p:nvPr>
        </p:nvSpPr>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338AEA0D-397E-6320-3FEB-76A8A0925475}"/>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5" name="Jaluse kohatäide 4">
            <a:extLst>
              <a:ext uri="{FF2B5EF4-FFF2-40B4-BE49-F238E27FC236}">
                <a16:creationId xmlns:a16="http://schemas.microsoft.com/office/drawing/2014/main" id="{EA451E7D-2930-E4CA-6000-582A4ED64EA7}"/>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0E4CCA64-448B-6870-9294-5842FDDE3E26}"/>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945841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a:extLst>
              <a:ext uri="{FF2B5EF4-FFF2-40B4-BE49-F238E27FC236}">
                <a16:creationId xmlns:a16="http://schemas.microsoft.com/office/drawing/2014/main" id="{44AFA364-A042-CC4B-480D-5D717A45F0DC}"/>
              </a:ext>
            </a:extLst>
          </p:cNvPr>
          <p:cNvSpPr>
            <a:spLocks noGrp="1"/>
          </p:cNvSpPr>
          <p:nvPr>
            <p:ph type="title" orient="vert"/>
          </p:nvPr>
        </p:nvSpPr>
        <p:spPr>
          <a:xfrm>
            <a:off x="8724900" y="365125"/>
            <a:ext cx="2628900" cy="5811838"/>
          </a:xfrm>
        </p:spPr>
        <p:txBody>
          <a:bodyPr vert="eaVert"/>
          <a:lstStyle/>
          <a:p>
            <a:r>
              <a:rPr lang="et-EE"/>
              <a:t>Klõpsake juhteksemplari pealkirja laadi redigeerimiseks</a:t>
            </a:r>
          </a:p>
        </p:txBody>
      </p:sp>
      <p:sp>
        <p:nvSpPr>
          <p:cNvPr id="3" name="Vertikaalteksti kohatäide 2">
            <a:extLst>
              <a:ext uri="{FF2B5EF4-FFF2-40B4-BE49-F238E27FC236}">
                <a16:creationId xmlns:a16="http://schemas.microsoft.com/office/drawing/2014/main" id="{1B945E18-E043-EAFE-692D-E7391DB5BDFC}"/>
              </a:ext>
            </a:extLst>
          </p:cNvPr>
          <p:cNvSpPr>
            <a:spLocks noGrp="1"/>
          </p:cNvSpPr>
          <p:nvPr>
            <p:ph type="body" orient="vert" idx="1"/>
          </p:nvPr>
        </p:nvSpPr>
        <p:spPr>
          <a:xfrm>
            <a:off x="838200" y="365125"/>
            <a:ext cx="7734300" cy="5811838"/>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82337DBE-3481-9B39-1B1A-F09F26877968}"/>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5" name="Jaluse kohatäide 4">
            <a:extLst>
              <a:ext uri="{FF2B5EF4-FFF2-40B4-BE49-F238E27FC236}">
                <a16:creationId xmlns:a16="http://schemas.microsoft.com/office/drawing/2014/main" id="{665AB8EE-8B81-398E-1795-8AA623F587AE}"/>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171CBAAD-93A9-10AF-5EF1-E4DE4F3FD258}"/>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1432840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D8ACE08-CD2D-8708-A78D-502C0AC35F06}"/>
              </a:ext>
            </a:extLst>
          </p:cNvPr>
          <p:cNvSpPr>
            <a:spLocks noGrp="1"/>
          </p:cNvSpPr>
          <p:nvPr>
            <p:ph type="title"/>
          </p:nvPr>
        </p:nvSpPr>
        <p:spPr/>
        <p:txBody>
          <a:bodyPr/>
          <a:lstStyle/>
          <a:p>
            <a:r>
              <a:rPr lang="et-EE"/>
              <a:t>Klõpsake juhteksemplari pealkirja laadi redigeerimiseks</a:t>
            </a:r>
          </a:p>
        </p:txBody>
      </p:sp>
      <p:sp>
        <p:nvSpPr>
          <p:cNvPr id="3" name="Sisu kohatäide 2">
            <a:extLst>
              <a:ext uri="{FF2B5EF4-FFF2-40B4-BE49-F238E27FC236}">
                <a16:creationId xmlns:a16="http://schemas.microsoft.com/office/drawing/2014/main" id="{B4A5AECD-E430-25EA-EE2B-E23B68829EAC}"/>
              </a:ext>
            </a:extLst>
          </p:cNvPr>
          <p:cNvSpPr>
            <a:spLocks noGrp="1"/>
          </p:cNvSpPr>
          <p:nvPr>
            <p:ph idx="1"/>
          </p:nvPr>
        </p:nvSpPr>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B6C1513A-3E12-4BB2-1668-37C54BF6C0FE}"/>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5" name="Jaluse kohatäide 4">
            <a:extLst>
              <a:ext uri="{FF2B5EF4-FFF2-40B4-BE49-F238E27FC236}">
                <a16:creationId xmlns:a16="http://schemas.microsoft.com/office/drawing/2014/main" id="{B7944F76-DA12-4FD7-C7A8-58A78B019BC5}"/>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37962287-63A7-3375-9A02-B787673BE094}"/>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190333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26AB353-AEA7-0F71-973E-3E71E2CB3B8D}"/>
              </a:ext>
            </a:extLst>
          </p:cNvPr>
          <p:cNvSpPr>
            <a:spLocks noGrp="1"/>
          </p:cNvSpPr>
          <p:nvPr>
            <p:ph type="title"/>
          </p:nvPr>
        </p:nvSpPr>
        <p:spPr>
          <a:xfrm>
            <a:off x="831850" y="1709738"/>
            <a:ext cx="10515600" cy="2852737"/>
          </a:xfrm>
        </p:spPr>
        <p:txBody>
          <a:bodyPr anchor="b"/>
          <a:lstStyle>
            <a:lvl1pPr>
              <a:defRPr sz="6000"/>
            </a:lvl1pPr>
          </a:lstStyle>
          <a:p>
            <a:r>
              <a:rPr lang="et-EE"/>
              <a:t>Klõpsake juhteksemplari pealkirja laadi redigeerimiseks</a:t>
            </a:r>
          </a:p>
        </p:txBody>
      </p:sp>
      <p:sp>
        <p:nvSpPr>
          <p:cNvPr id="3" name="Teksti kohatäide 2">
            <a:extLst>
              <a:ext uri="{FF2B5EF4-FFF2-40B4-BE49-F238E27FC236}">
                <a16:creationId xmlns:a16="http://schemas.microsoft.com/office/drawing/2014/main" id="{4467A08F-7DEB-C3E3-DA2F-72A6FA7C9F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Klõpsake juhteksemplari tekstilaadide redigeerimiseks</a:t>
            </a:r>
          </a:p>
        </p:txBody>
      </p:sp>
      <p:sp>
        <p:nvSpPr>
          <p:cNvPr id="4" name="Kuupäeva kohatäide 3">
            <a:extLst>
              <a:ext uri="{FF2B5EF4-FFF2-40B4-BE49-F238E27FC236}">
                <a16:creationId xmlns:a16="http://schemas.microsoft.com/office/drawing/2014/main" id="{917311EC-E025-2C5E-CB67-815BBE7569D4}"/>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5" name="Jaluse kohatäide 4">
            <a:extLst>
              <a:ext uri="{FF2B5EF4-FFF2-40B4-BE49-F238E27FC236}">
                <a16:creationId xmlns:a16="http://schemas.microsoft.com/office/drawing/2014/main" id="{5A6AA383-9B3D-0BFB-566B-357D0A2596F4}"/>
              </a:ext>
            </a:extLst>
          </p:cNvPr>
          <p:cNvSpPr>
            <a:spLocks noGrp="1"/>
          </p:cNvSpPr>
          <p:nvPr>
            <p:ph type="ftr" sz="quarter" idx="11"/>
          </p:nvPr>
        </p:nvSpPr>
        <p:spPr/>
        <p:txBody>
          <a:bodyPr/>
          <a:lstStyle/>
          <a:p>
            <a:endParaRPr lang="et-EE"/>
          </a:p>
        </p:txBody>
      </p:sp>
      <p:sp>
        <p:nvSpPr>
          <p:cNvPr id="6" name="Slaidinumbri kohatäide 5">
            <a:extLst>
              <a:ext uri="{FF2B5EF4-FFF2-40B4-BE49-F238E27FC236}">
                <a16:creationId xmlns:a16="http://schemas.microsoft.com/office/drawing/2014/main" id="{6CF4543C-77D5-E44B-8DB9-1A5B1C7010A8}"/>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1656136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C448872-4A38-B09F-D569-090518A9E153}"/>
              </a:ext>
            </a:extLst>
          </p:cNvPr>
          <p:cNvSpPr>
            <a:spLocks noGrp="1"/>
          </p:cNvSpPr>
          <p:nvPr>
            <p:ph type="title"/>
          </p:nvPr>
        </p:nvSpPr>
        <p:spPr/>
        <p:txBody>
          <a:bodyPr/>
          <a:lstStyle/>
          <a:p>
            <a:r>
              <a:rPr lang="et-EE"/>
              <a:t>Klõpsake juhteksemplari pealkirja laadi redigeerimiseks</a:t>
            </a:r>
          </a:p>
        </p:txBody>
      </p:sp>
      <p:sp>
        <p:nvSpPr>
          <p:cNvPr id="3" name="Sisu kohatäide 2">
            <a:extLst>
              <a:ext uri="{FF2B5EF4-FFF2-40B4-BE49-F238E27FC236}">
                <a16:creationId xmlns:a16="http://schemas.microsoft.com/office/drawing/2014/main" id="{7AF09B5A-A1FB-C895-F540-471190AA2F8F}"/>
              </a:ext>
            </a:extLst>
          </p:cNvPr>
          <p:cNvSpPr>
            <a:spLocks noGrp="1"/>
          </p:cNvSpPr>
          <p:nvPr>
            <p:ph sz="half" idx="1"/>
          </p:nvPr>
        </p:nvSpPr>
        <p:spPr>
          <a:xfrm>
            <a:off x="838200" y="1825625"/>
            <a:ext cx="5181600" cy="435133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Sisu kohatäide 3">
            <a:extLst>
              <a:ext uri="{FF2B5EF4-FFF2-40B4-BE49-F238E27FC236}">
                <a16:creationId xmlns:a16="http://schemas.microsoft.com/office/drawing/2014/main" id="{D80C8F08-FD0B-4F80-A2C6-E2D92AA60FF0}"/>
              </a:ext>
            </a:extLst>
          </p:cNvPr>
          <p:cNvSpPr>
            <a:spLocks noGrp="1"/>
          </p:cNvSpPr>
          <p:nvPr>
            <p:ph sz="half" idx="2"/>
          </p:nvPr>
        </p:nvSpPr>
        <p:spPr>
          <a:xfrm>
            <a:off x="6172200" y="1825625"/>
            <a:ext cx="5181600" cy="435133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5" name="Kuupäeva kohatäide 4">
            <a:extLst>
              <a:ext uri="{FF2B5EF4-FFF2-40B4-BE49-F238E27FC236}">
                <a16:creationId xmlns:a16="http://schemas.microsoft.com/office/drawing/2014/main" id="{3BF17C89-68A0-6BFF-1B04-76242756EDF7}"/>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6" name="Jaluse kohatäide 5">
            <a:extLst>
              <a:ext uri="{FF2B5EF4-FFF2-40B4-BE49-F238E27FC236}">
                <a16:creationId xmlns:a16="http://schemas.microsoft.com/office/drawing/2014/main" id="{69B55384-7564-CE16-E271-1226219FC560}"/>
              </a:ext>
            </a:extLst>
          </p:cNvPr>
          <p:cNvSpPr>
            <a:spLocks noGrp="1"/>
          </p:cNvSpPr>
          <p:nvPr>
            <p:ph type="ftr" sz="quarter" idx="11"/>
          </p:nvPr>
        </p:nvSpPr>
        <p:spPr/>
        <p:txBody>
          <a:bodyPr/>
          <a:lstStyle/>
          <a:p>
            <a:endParaRPr lang="et-EE"/>
          </a:p>
        </p:txBody>
      </p:sp>
      <p:sp>
        <p:nvSpPr>
          <p:cNvPr id="7" name="Slaidinumbri kohatäide 6">
            <a:extLst>
              <a:ext uri="{FF2B5EF4-FFF2-40B4-BE49-F238E27FC236}">
                <a16:creationId xmlns:a16="http://schemas.microsoft.com/office/drawing/2014/main" id="{00A041AD-A041-1671-C384-90C1B4B6488E}"/>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366411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582D4E0-95C2-E6E0-4E85-E11CE54B4733}"/>
              </a:ext>
            </a:extLst>
          </p:cNvPr>
          <p:cNvSpPr>
            <a:spLocks noGrp="1"/>
          </p:cNvSpPr>
          <p:nvPr>
            <p:ph type="title"/>
          </p:nvPr>
        </p:nvSpPr>
        <p:spPr>
          <a:xfrm>
            <a:off x="839788" y="365125"/>
            <a:ext cx="10515600" cy="1325563"/>
          </a:xfrm>
        </p:spPr>
        <p:txBody>
          <a:bodyPr/>
          <a:lstStyle/>
          <a:p>
            <a:r>
              <a:rPr lang="et-EE"/>
              <a:t>Klõpsake juhteksemplari pealkirja laadi redigeerimiseks</a:t>
            </a:r>
          </a:p>
        </p:txBody>
      </p:sp>
      <p:sp>
        <p:nvSpPr>
          <p:cNvPr id="3" name="Teksti kohatäide 2">
            <a:extLst>
              <a:ext uri="{FF2B5EF4-FFF2-40B4-BE49-F238E27FC236}">
                <a16:creationId xmlns:a16="http://schemas.microsoft.com/office/drawing/2014/main" id="{4FC95E08-F4BB-7977-5C7F-3F46058C3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4" name="Sisu kohatäide 3">
            <a:extLst>
              <a:ext uri="{FF2B5EF4-FFF2-40B4-BE49-F238E27FC236}">
                <a16:creationId xmlns:a16="http://schemas.microsoft.com/office/drawing/2014/main" id="{A4A30982-F2BB-6D82-6BCD-01196CB24823}"/>
              </a:ext>
            </a:extLst>
          </p:cNvPr>
          <p:cNvSpPr>
            <a:spLocks noGrp="1"/>
          </p:cNvSpPr>
          <p:nvPr>
            <p:ph sz="half" idx="2"/>
          </p:nvPr>
        </p:nvSpPr>
        <p:spPr>
          <a:xfrm>
            <a:off x="839788" y="2505075"/>
            <a:ext cx="5157787" cy="368458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5" name="Teksti kohatäide 4">
            <a:extLst>
              <a:ext uri="{FF2B5EF4-FFF2-40B4-BE49-F238E27FC236}">
                <a16:creationId xmlns:a16="http://schemas.microsoft.com/office/drawing/2014/main" id="{0E0B39FE-A377-5910-2082-0EBAA46B49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6" name="Sisu kohatäide 5">
            <a:extLst>
              <a:ext uri="{FF2B5EF4-FFF2-40B4-BE49-F238E27FC236}">
                <a16:creationId xmlns:a16="http://schemas.microsoft.com/office/drawing/2014/main" id="{A0D26197-23B4-CECB-36E4-E3D6276DBFAC}"/>
              </a:ext>
            </a:extLst>
          </p:cNvPr>
          <p:cNvSpPr>
            <a:spLocks noGrp="1"/>
          </p:cNvSpPr>
          <p:nvPr>
            <p:ph sz="quarter" idx="4"/>
          </p:nvPr>
        </p:nvSpPr>
        <p:spPr>
          <a:xfrm>
            <a:off x="6172200" y="2505075"/>
            <a:ext cx="5183188" cy="3684588"/>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7" name="Kuupäeva kohatäide 6">
            <a:extLst>
              <a:ext uri="{FF2B5EF4-FFF2-40B4-BE49-F238E27FC236}">
                <a16:creationId xmlns:a16="http://schemas.microsoft.com/office/drawing/2014/main" id="{5ECE7597-E74D-436A-0265-9519C97C5FA8}"/>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8" name="Jaluse kohatäide 7">
            <a:extLst>
              <a:ext uri="{FF2B5EF4-FFF2-40B4-BE49-F238E27FC236}">
                <a16:creationId xmlns:a16="http://schemas.microsoft.com/office/drawing/2014/main" id="{430DFA37-C560-216F-5788-07B40BFC313C}"/>
              </a:ext>
            </a:extLst>
          </p:cNvPr>
          <p:cNvSpPr>
            <a:spLocks noGrp="1"/>
          </p:cNvSpPr>
          <p:nvPr>
            <p:ph type="ftr" sz="quarter" idx="11"/>
          </p:nvPr>
        </p:nvSpPr>
        <p:spPr/>
        <p:txBody>
          <a:bodyPr/>
          <a:lstStyle/>
          <a:p>
            <a:endParaRPr lang="et-EE"/>
          </a:p>
        </p:txBody>
      </p:sp>
      <p:sp>
        <p:nvSpPr>
          <p:cNvPr id="9" name="Slaidinumbri kohatäide 8">
            <a:extLst>
              <a:ext uri="{FF2B5EF4-FFF2-40B4-BE49-F238E27FC236}">
                <a16:creationId xmlns:a16="http://schemas.microsoft.com/office/drawing/2014/main" id="{53F5DFB9-D6FB-B467-53C8-C1F4CC998769}"/>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3475529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48FCCF8-D4F3-BE9C-FC32-D49955569E28}"/>
              </a:ext>
            </a:extLst>
          </p:cNvPr>
          <p:cNvSpPr>
            <a:spLocks noGrp="1"/>
          </p:cNvSpPr>
          <p:nvPr>
            <p:ph type="title"/>
          </p:nvPr>
        </p:nvSpPr>
        <p:spPr/>
        <p:txBody>
          <a:bodyPr/>
          <a:lstStyle/>
          <a:p>
            <a:r>
              <a:rPr lang="et-EE"/>
              <a:t>Klõpsake juhteksemplari pealkirja laadi redigeerimiseks</a:t>
            </a:r>
          </a:p>
        </p:txBody>
      </p:sp>
      <p:sp>
        <p:nvSpPr>
          <p:cNvPr id="3" name="Kuupäeva kohatäide 2">
            <a:extLst>
              <a:ext uri="{FF2B5EF4-FFF2-40B4-BE49-F238E27FC236}">
                <a16:creationId xmlns:a16="http://schemas.microsoft.com/office/drawing/2014/main" id="{0ADC0149-92FF-F3F2-D9EA-570749E065DC}"/>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4" name="Jaluse kohatäide 3">
            <a:extLst>
              <a:ext uri="{FF2B5EF4-FFF2-40B4-BE49-F238E27FC236}">
                <a16:creationId xmlns:a16="http://schemas.microsoft.com/office/drawing/2014/main" id="{67EE88E1-9BDD-53F5-2DC1-DDE9C2A7145D}"/>
              </a:ext>
            </a:extLst>
          </p:cNvPr>
          <p:cNvSpPr>
            <a:spLocks noGrp="1"/>
          </p:cNvSpPr>
          <p:nvPr>
            <p:ph type="ftr" sz="quarter" idx="11"/>
          </p:nvPr>
        </p:nvSpPr>
        <p:spPr/>
        <p:txBody>
          <a:bodyPr/>
          <a:lstStyle/>
          <a:p>
            <a:endParaRPr lang="et-EE"/>
          </a:p>
        </p:txBody>
      </p:sp>
      <p:sp>
        <p:nvSpPr>
          <p:cNvPr id="5" name="Slaidinumbri kohatäide 4">
            <a:extLst>
              <a:ext uri="{FF2B5EF4-FFF2-40B4-BE49-F238E27FC236}">
                <a16:creationId xmlns:a16="http://schemas.microsoft.com/office/drawing/2014/main" id="{317A58FF-E909-DD1F-DE5C-211112D7D496}"/>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322697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a:extLst>
              <a:ext uri="{FF2B5EF4-FFF2-40B4-BE49-F238E27FC236}">
                <a16:creationId xmlns:a16="http://schemas.microsoft.com/office/drawing/2014/main" id="{7C1054F1-7EE1-54A3-0814-23167A62FFA1}"/>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3" name="Jaluse kohatäide 2">
            <a:extLst>
              <a:ext uri="{FF2B5EF4-FFF2-40B4-BE49-F238E27FC236}">
                <a16:creationId xmlns:a16="http://schemas.microsoft.com/office/drawing/2014/main" id="{09A2F498-0002-0091-8E94-29521339F5E1}"/>
              </a:ext>
            </a:extLst>
          </p:cNvPr>
          <p:cNvSpPr>
            <a:spLocks noGrp="1"/>
          </p:cNvSpPr>
          <p:nvPr>
            <p:ph type="ftr" sz="quarter" idx="11"/>
          </p:nvPr>
        </p:nvSpPr>
        <p:spPr/>
        <p:txBody>
          <a:bodyPr/>
          <a:lstStyle/>
          <a:p>
            <a:endParaRPr lang="et-EE"/>
          </a:p>
        </p:txBody>
      </p:sp>
      <p:sp>
        <p:nvSpPr>
          <p:cNvPr id="4" name="Slaidinumbri kohatäide 3">
            <a:extLst>
              <a:ext uri="{FF2B5EF4-FFF2-40B4-BE49-F238E27FC236}">
                <a16:creationId xmlns:a16="http://schemas.microsoft.com/office/drawing/2014/main" id="{BE8B127F-B346-5098-FAF8-50D754F8C556}"/>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160546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80597B7-58B7-8067-505F-C809C99ED380}"/>
              </a:ext>
            </a:extLst>
          </p:cNvPr>
          <p:cNvSpPr>
            <a:spLocks noGrp="1"/>
          </p:cNvSpPr>
          <p:nvPr>
            <p:ph type="title"/>
          </p:nvPr>
        </p:nvSpPr>
        <p:spPr>
          <a:xfrm>
            <a:off x="839788" y="457200"/>
            <a:ext cx="3932237" cy="1600200"/>
          </a:xfrm>
        </p:spPr>
        <p:txBody>
          <a:bodyPr anchor="b"/>
          <a:lstStyle>
            <a:lvl1pPr>
              <a:defRPr sz="3200"/>
            </a:lvl1pPr>
          </a:lstStyle>
          <a:p>
            <a:r>
              <a:rPr lang="et-EE"/>
              <a:t>Klõpsake juhteksemplari pealkirja laadi redigeerimiseks</a:t>
            </a:r>
          </a:p>
        </p:txBody>
      </p:sp>
      <p:sp>
        <p:nvSpPr>
          <p:cNvPr id="3" name="Sisu kohatäide 2">
            <a:extLst>
              <a:ext uri="{FF2B5EF4-FFF2-40B4-BE49-F238E27FC236}">
                <a16:creationId xmlns:a16="http://schemas.microsoft.com/office/drawing/2014/main" id="{301A5673-BE06-7AE0-111D-3AC3F7322F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Teksti kohatäide 3">
            <a:extLst>
              <a:ext uri="{FF2B5EF4-FFF2-40B4-BE49-F238E27FC236}">
                <a16:creationId xmlns:a16="http://schemas.microsoft.com/office/drawing/2014/main" id="{BD027765-01D0-C1A5-117E-3BCB702AAF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Kuupäeva kohatäide 4">
            <a:extLst>
              <a:ext uri="{FF2B5EF4-FFF2-40B4-BE49-F238E27FC236}">
                <a16:creationId xmlns:a16="http://schemas.microsoft.com/office/drawing/2014/main" id="{9A3627A2-84D5-3CE7-9B31-F5C93A52D407}"/>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6" name="Jaluse kohatäide 5">
            <a:extLst>
              <a:ext uri="{FF2B5EF4-FFF2-40B4-BE49-F238E27FC236}">
                <a16:creationId xmlns:a16="http://schemas.microsoft.com/office/drawing/2014/main" id="{2AB4A90A-3827-DBC8-8010-6B862403D232}"/>
              </a:ext>
            </a:extLst>
          </p:cNvPr>
          <p:cNvSpPr>
            <a:spLocks noGrp="1"/>
          </p:cNvSpPr>
          <p:nvPr>
            <p:ph type="ftr" sz="quarter" idx="11"/>
          </p:nvPr>
        </p:nvSpPr>
        <p:spPr/>
        <p:txBody>
          <a:bodyPr/>
          <a:lstStyle/>
          <a:p>
            <a:endParaRPr lang="et-EE"/>
          </a:p>
        </p:txBody>
      </p:sp>
      <p:sp>
        <p:nvSpPr>
          <p:cNvPr id="7" name="Slaidinumbri kohatäide 6">
            <a:extLst>
              <a:ext uri="{FF2B5EF4-FFF2-40B4-BE49-F238E27FC236}">
                <a16:creationId xmlns:a16="http://schemas.microsoft.com/office/drawing/2014/main" id="{21693BAC-DBA1-83A0-9018-28217B2AE6CB}"/>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2013834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D042ED1B-CED3-48C9-4AED-FA776F737615}"/>
              </a:ext>
            </a:extLst>
          </p:cNvPr>
          <p:cNvSpPr>
            <a:spLocks noGrp="1"/>
          </p:cNvSpPr>
          <p:nvPr>
            <p:ph type="title"/>
          </p:nvPr>
        </p:nvSpPr>
        <p:spPr>
          <a:xfrm>
            <a:off x="839788" y="457200"/>
            <a:ext cx="3932237" cy="1600200"/>
          </a:xfrm>
        </p:spPr>
        <p:txBody>
          <a:bodyPr anchor="b"/>
          <a:lstStyle>
            <a:lvl1pPr>
              <a:defRPr sz="3200"/>
            </a:lvl1pPr>
          </a:lstStyle>
          <a:p>
            <a:r>
              <a:rPr lang="et-EE"/>
              <a:t>Klõpsake juhteksemplari pealkirja laadi redigeerimiseks</a:t>
            </a:r>
          </a:p>
        </p:txBody>
      </p:sp>
      <p:sp>
        <p:nvSpPr>
          <p:cNvPr id="3" name="Pildi kohatäide 2">
            <a:extLst>
              <a:ext uri="{FF2B5EF4-FFF2-40B4-BE49-F238E27FC236}">
                <a16:creationId xmlns:a16="http://schemas.microsoft.com/office/drawing/2014/main" id="{4583BDC4-60A0-989B-E7BF-AA819FEE1B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a:extLst>
              <a:ext uri="{FF2B5EF4-FFF2-40B4-BE49-F238E27FC236}">
                <a16:creationId xmlns:a16="http://schemas.microsoft.com/office/drawing/2014/main" id="{A0D7D856-CE62-862C-19C2-41182B64DE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Klõpsake juhteksemplari tekstilaadide redigeerimiseks</a:t>
            </a:r>
          </a:p>
        </p:txBody>
      </p:sp>
      <p:sp>
        <p:nvSpPr>
          <p:cNvPr id="5" name="Kuupäeva kohatäide 4">
            <a:extLst>
              <a:ext uri="{FF2B5EF4-FFF2-40B4-BE49-F238E27FC236}">
                <a16:creationId xmlns:a16="http://schemas.microsoft.com/office/drawing/2014/main" id="{53275CB2-02AF-1D09-E97C-5D02551DD84D}"/>
              </a:ext>
            </a:extLst>
          </p:cNvPr>
          <p:cNvSpPr>
            <a:spLocks noGrp="1"/>
          </p:cNvSpPr>
          <p:nvPr>
            <p:ph type="dt" sz="half" idx="10"/>
          </p:nvPr>
        </p:nvSpPr>
        <p:spPr/>
        <p:txBody>
          <a:bodyPr/>
          <a:lstStyle/>
          <a:p>
            <a:fld id="{7EBC6DEC-4EC1-4897-8680-D4081DA632D3}" type="datetimeFigureOut">
              <a:rPr lang="et-EE" smtClean="0"/>
              <a:t>04.03.2024</a:t>
            </a:fld>
            <a:endParaRPr lang="et-EE"/>
          </a:p>
        </p:txBody>
      </p:sp>
      <p:sp>
        <p:nvSpPr>
          <p:cNvPr id="6" name="Jaluse kohatäide 5">
            <a:extLst>
              <a:ext uri="{FF2B5EF4-FFF2-40B4-BE49-F238E27FC236}">
                <a16:creationId xmlns:a16="http://schemas.microsoft.com/office/drawing/2014/main" id="{C7B12B28-5352-3E38-E5E8-D7F0A08DD297}"/>
              </a:ext>
            </a:extLst>
          </p:cNvPr>
          <p:cNvSpPr>
            <a:spLocks noGrp="1"/>
          </p:cNvSpPr>
          <p:nvPr>
            <p:ph type="ftr" sz="quarter" idx="11"/>
          </p:nvPr>
        </p:nvSpPr>
        <p:spPr/>
        <p:txBody>
          <a:bodyPr/>
          <a:lstStyle/>
          <a:p>
            <a:endParaRPr lang="et-EE"/>
          </a:p>
        </p:txBody>
      </p:sp>
      <p:sp>
        <p:nvSpPr>
          <p:cNvPr id="7" name="Slaidinumbri kohatäide 6">
            <a:extLst>
              <a:ext uri="{FF2B5EF4-FFF2-40B4-BE49-F238E27FC236}">
                <a16:creationId xmlns:a16="http://schemas.microsoft.com/office/drawing/2014/main" id="{A93EAC99-3459-86BE-8A4A-45AF8C9EBC5E}"/>
              </a:ext>
            </a:extLst>
          </p:cNvPr>
          <p:cNvSpPr>
            <a:spLocks noGrp="1"/>
          </p:cNvSpPr>
          <p:nvPr>
            <p:ph type="sldNum" sz="quarter" idx="12"/>
          </p:nvPr>
        </p:nvSpPr>
        <p:spPr/>
        <p:txBody>
          <a:bodyPr/>
          <a:lstStyle/>
          <a:p>
            <a:fld id="{21A5ABD3-F0B0-415C-B2EB-3D3792429636}" type="slidenum">
              <a:rPr lang="et-EE" smtClean="0"/>
              <a:t>‹#›</a:t>
            </a:fld>
            <a:endParaRPr lang="et-EE"/>
          </a:p>
        </p:txBody>
      </p:sp>
    </p:spTree>
    <p:extLst>
      <p:ext uri="{BB962C8B-B14F-4D97-AF65-F5344CB8AC3E}">
        <p14:creationId xmlns:p14="http://schemas.microsoft.com/office/powerpoint/2010/main" val="63267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a:extLst>
              <a:ext uri="{FF2B5EF4-FFF2-40B4-BE49-F238E27FC236}">
                <a16:creationId xmlns:a16="http://schemas.microsoft.com/office/drawing/2014/main" id="{5A7BB754-A1F0-6BFD-5443-FE44B6477D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a:t>Klõpsake juhteksemplari pealkirja laadi redigeerimiseks</a:t>
            </a:r>
          </a:p>
        </p:txBody>
      </p:sp>
      <p:sp>
        <p:nvSpPr>
          <p:cNvPr id="3" name="Teksti kohatäide 2">
            <a:extLst>
              <a:ext uri="{FF2B5EF4-FFF2-40B4-BE49-F238E27FC236}">
                <a16:creationId xmlns:a16="http://schemas.microsoft.com/office/drawing/2014/main" id="{B87A6F62-5AE2-DE65-2425-2A3C98F9A2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p>
        </p:txBody>
      </p:sp>
      <p:sp>
        <p:nvSpPr>
          <p:cNvPr id="4" name="Kuupäeva kohatäide 3">
            <a:extLst>
              <a:ext uri="{FF2B5EF4-FFF2-40B4-BE49-F238E27FC236}">
                <a16:creationId xmlns:a16="http://schemas.microsoft.com/office/drawing/2014/main" id="{02AE3BF5-8712-1EBF-EFDC-7F16735D6E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C6DEC-4EC1-4897-8680-D4081DA632D3}" type="datetimeFigureOut">
              <a:rPr lang="et-EE" smtClean="0"/>
              <a:t>04.03.2024</a:t>
            </a:fld>
            <a:endParaRPr lang="et-EE"/>
          </a:p>
        </p:txBody>
      </p:sp>
      <p:sp>
        <p:nvSpPr>
          <p:cNvPr id="5" name="Jaluse kohatäide 4">
            <a:extLst>
              <a:ext uri="{FF2B5EF4-FFF2-40B4-BE49-F238E27FC236}">
                <a16:creationId xmlns:a16="http://schemas.microsoft.com/office/drawing/2014/main" id="{9D48F80D-34F5-29EA-6C18-A08A46B4D8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a:extLst>
              <a:ext uri="{FF2B5EF4-FFF2-40B4-BE49-F238E27FC236}">
                <a16:creationId xmlns:a16="http://schemas.microsoft.com/office/drawing/2014/main" id="{D32E6BDB-4275-3469-12F5-31F4BF2DCB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A5ABD3-F0B0-415C-B2EB-3D3792429636}" type="slidenum">
              <a:rPr lang="et-EE" smtClean="0"/>
              <a:t>‹#›</a:t>
            </a:fld>
            <a:endParaRPr lang="et-EE"/>
          </a:p>
        </p:txBody>
      </p:sp>
    </p:spTree>
    <p:extLst>
      <p:ext uri="{BB962C8B-B14F-4D97-AF65-F5344CB8AC3E}">
        <p14:creationId xmlns:p14="http://schemas.microsoft.com/office/powerpoint/2010/main" val="3922097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3A41559-8D03-BFBE-B452-7B7938671022}"/>
              </a:ext>
            </a:extLst>
          </p:cNvPr>
          <p:cNvSpPr>
            <a:spLocks noGrp="1"/>
          </p:cNvSpPr>
          <p:nvPr>
            <p:ph type="ctrTitle"/>
          </p:nvPr>
        </p:nvSpPr>
        <p:spPr/>
        <p:txBody>
          <a:bodyPr/>
          <a:lstStyle/>
          <a:p>
            <a:r>
              <a:rPr lang="et-EE" dirty="0"/>
              <a:t>Taastuvenergia kasutuselevõtt Eestis</a:t>
            </a:r>
          </a:p>
        </p:txBody>
      </p:sp>
      <p:sp>
        <p:nvSpPr>
          <p:cNvPr id="5" name="Alapealkiri 4">
            <a:extLst>
              <a:ext uri="{FF2B5EF4-FFF2-40B4-BE49-F238E27FC236}">
                <a16:creationId xmlns:a16="http://schemas.microsoft.com/office/drawing/2014/main" id="{D2E795D9-86B3-8384-5FEA-7E2A81ECF6AB}"/>
              </a:ext>
            </a:extLst>
          </p:cNvPr>
          <p:cNvSpPr>
            <a:spLocks noGrp="1"/>
          </p:cNvSpPr>
          <p:nvPr>
            <p:ph type="subTitle" idx="1"/>
          </p:nvPr>
        </p:nvSpPr>
        <p:spPr/>
        <p:txBody>
          <a:bodyPr/>
          <a:lstStyle/>
          <a:p>
            <a:endParaRPr lang="et-EE"/>
          </a:p>
        </p:txBody>
      </p:sp>
    </p:spTree>
    <p:extLst>
      <p:ext uri="{BB962C8B-B14F-4D97-AF65-F5344CB8AC3E}">
        <p14:creationId xmlns:p14="http://schemas.microsoft.com/office/powerpoint/2010/main" val="3556471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isu kohatäide 4" descr="Pilt, millel on kujutatud kuvatõmmis, vesi, sinine, disain">
            <a:extLst>
              <a:ext uri="{FF2B5EF4-FFF2-40B4-BE49-F238E27FC236}">
                <a16:creationId xmlns:a16="http://schemas.microsoft.com/office/drawing/2014/main" id="{7FC928BD-F3CE-F1CB-7F8C-891B4C59C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2192000" cy="6858000"/>
          </a:xfrm>
        </p:spPr>
      </p:pic>
      <p:sp>
        <p:nvSpPr>
          <p:cNvPr id="2" name="Pealkiri 1">
            <a:extLst>
              <a:ext uri="{FF2B5EF4-FFF2-40B4-BE49-F238E27FC236}">
                <a16:creationId xmlns:a16="http://schemas.microsoft.com/office/drawing/2014/main" id="{27665695-E22E-3E30-73E4-C9817629C268}"/>
              </a:ext>
            </a:extLst>
          </p:cNvPr>
          <p:cNvSpPr>
            <a:spLocks noGrp="1"/>
          </p:cNvSpPr>
          <p:nvPr>
            <p:ph type="title"/>
          </p:nvPr>
        </p:nvSpPr>
        <p:spPr>
          <a:xfrm>
            <a:off x="2260726" y="116309"/>
            <a:ext cx="10515600" cy="1325563"/>
          </a:xfrm>
        </p:spPr>
        <p:txBody>
          <a:bodyPr>
            <a:normAutofit/>
          </a:bodyPr>
          <a:lstStyle/>
          <a:p>
            <a:r>
              <a:rPr lang="et-EE" sz="3600" b="1">
                <a:solidFill>
                  <a:srgbClr val="002060"/>
                </a:solidFill>
                <a:latin typeface="Roboto Condensed Light" panose="02000000000000000000" pitchFamily="2" charset="0"/>
                <a:ea typeface="Roboto Condensed Light" panose="02000000000000000000" pitchFamily="2" charset="0"/>
                <a:cs typeface="Roboto Condensed Light" panose="02000000000000000000" pitchFamily="2" charset="0"/>
              </a:rPr>
              <a:t>Energiamajanduse arengudokumendid</a:t>
            </a:r>
          </a:p>
        </p:txBody>
      </p:sp>
      <p:sp>
        <p:nvSpPr>
          <p:cNvPr id="4" name="TextBox 3">
            <a:extLst>
              <a:ext uri="{FF2B5EF4-FFF2-40B4-BE49-F238E27FC236}">
                <a16:creationId xmlns:a16="http://schemas.microsoft.com/office/drawing/2014/main" id="{6ACB5122-4525-2579-4088-BD81F2045A43}"/>
              </a:ext>
            </a:extLst>
          </p:cNvPr>
          <p:cNvSpPr txBox="1"/>
          <p:nvPr/>
        </p:nvSpPr>
        <p:spPr>
          <a:xfrm>
            <a:off x="855563" y="1728280"/>
            <a:ext cx="10034663" cy="1329903"/>
          </a:xfrm>
          <a:prstGeom prst="rect">
            <a:avLst/>
          </a:prstGeom>
          <a:solidFill>
            <a:schemeClr val="bg1"/>
          </a:solidFill>
          <a:ln w="19050">
            <a:solidFill>
              <a:srgbClr val="0070C0"/>
            </a:solidFill>
          </a:ln>
        </p:spPr>
        <p:txBody>
          <a:bodyPr wrap="square">
            <a:spAutoFit/>
          </a:bodyPr>
          <a:lstStyle/>
          <a:p>
            <a:pPr algn="just"/>
            <a:r>
              <a:rPr lang="et-EE" sz="2005" b="1">
                <a:solidFill>
                  <a:schemeClr val="bg1"/>
                </a:solidFill>
                <a:highlight>
                  <a:srgbClr val="004586"/>
                </a:highlight>
                <a:latin typeface="Roboto Condensed Light" panose="02000000000000000000" pitchFamily="2" charset="0"/>
                <a:ea typeface="Roboto Condensed Light" panose="02000000000000000000" pitchFamily="2" charset="0"/>
              </a:rPr>
              <a:t>ENMAK 2030</a:t>
            </a:r>
            <a:r>
              <a:rPr lang="et-EE" sz="2005" b="1">
                <a:solidFill>
                  <a:srgbClr val="004586"/>
                </a:solidFill>
                <a:latin typeface="Roboto Condensed Light" panose="02000000000000000000" pitchFamily="2" charset="0"/>
                <a:ea typeface="Roboto Condensed Light" panose="02000000000000000000" pitchFamily="2" charset="0"/>
              </a:rPr>
              <a:t> </a:t>
            </a:r>
            <a:r>
              <a:rPr lang="et-EE" sz="2005" b="1">
                <a:solidFill>
                  <a:srgbClr val="004586"/>
                </a:solidFill>
                <a:highlight>
                  <a:srgbClr val="C0C0C0"/>
                </a:highlight>
                <a:latin typeface="Roboto Condensed Light" panose="02000000000000000000" pitchFamily="2" charset="0"/>
                <a:ea typeface="Roboto Condensed Light" panose="02000000000000000000" pitchFamily="2" charset="0"/>
              </a:rPr>
              <a:t>Kehtiva </a:t>
            </a:r>
            <a:r>
              <a:rPr lang="et-EE" sz="2005" b="1">
                <a:solidFill>
                  <a:srgbClr val="002060"/>
                </a:solidFill>
                <a:highlight>
                  <a:srgbClr val="C0C0C0"/>
                </a:highlight>
                <a:latin typeface="Roboto Condensed Light" panose="02000000000000000000" pitchFamily="2" charset="0"/>
                <a:ea typeface="Roboto Condensed Light" panose="02000000000000000000" pitchFamily="2" charset="0"/>
              </a:rPr>
              <a:t>energiamajanduse arengukava aastani 2030 </a:t>
            </a:r>
            <a:r>
              <a:rPr lang="et-EE" sz="2005">
                <a:solidFill>
                  <a:srgbClr val="004586"/>
                </a:solidFill>
                <a:latin typeface="Roboto Condensed Light" panose="02000000000000000000" pitchFamily="2" charset="0"/>
                <a:ea typeface="Roboto Condensed Light" panose="02000000000000000000" pitchFamily="2" charset="0"/>
              </a:rPr>
              <a:t>üldeesmärk</a:t>
            </a:r>
            <a:r>
              <a:rPr lang="et-EE" sz="2005" b="1">
                <a:solidFill>
                  <a:srgbClr val="004586"/>
                </a:solidFill>
                <a:latin typeface="Roboto Condensed Light" panose="02000000000000000000" pitchFamily="2" charset="0"/>
                <a:ea typeface="Roboto Condensed Light" panose="02000000000000000000" pitchFamily="2" charset="0"/>
              </a:rPr>
              <a:t> </a:t>
            </a:r>
            <a:r>
              <a:rPr lang="et-EE" sz="2005">
                <a:solidFill>
                  <a:srgbClr val="004586"/>
                </a:solidFill>
                <a:latin typeface="Roboto Condensed Light" panose="02000000000000000000" pitchFamily="2" charset="0"/>
                <a:ea typeface="Roboto Condensed Light" panose="02000000000000000000" pitchFamily="2" charset="0"/>
              </a:rPr>
              <a:t>on </a:t>
            </a:r>
            <a:r>
              <a:rPr lang="et-EE" sz="2005" i="1">
                <a:solidFill>
                  <a:srgbClr val="FF0000"/>
                </a:solidFill>
                <a:latin typeface="Roboto Condensed Light" panose="02000000000000000000" pitchFamily="2" charset="0"/>
                <a:ea typeface="Roboto Condensed Light" panose="02000000000000000000" pitchFamily="2" charset="0"/>
              </a:rPr>
              <a:t>tagada tarbijatele turupõhise hinna ning kättesaadavusega energiavarustus</a:t>
            </a:r>
            <a:r>
              <a:rPr lang="et-EE" sz="2005">
                <a:solidFill>
                  <a:srgbClr val="004586"/>
                </a:solidFill>
                <a:latin typeface="Roboto Condensed Light" panose="02000000000000000000" pitchFamily="2" charset="0"/>
                <a:ea typeface="Roboto Condensed Light" panose="02000000000000000000" pitchFamily="2" charset="0"/>
              </a:rPr>
              <a:t>, mis on kooskõlas Euroopa Liidu pikaajaliste energia- ja kliimapoliitika eesmärkidega, samas panustades Eesti majanduskliima ja keskkonnaseisundi parendamisse ning pikaajalise konkurentsivõime kasvu.</a:t>
            </a:r>
          </a:p>
        </p:txBody>
      </p:sp>
      <p:sp>
        <p:nvSpPr>
          <p:cNvPr id="6" name="TextBox 5">
            <a:extLst>
              <a:ext uri="{FF2B5EF4-FFF2-40B4-BE49-F238E27FC236}">
                <a16:creationId xmlns:a16="http://schemas.microsoft.com/office/drawing/2014/main" id="{8B441387-7085-2867-E0F3-EFABF85112C4}"/>
              </a:ext>
            </a:extLst>
          </p:cNvPr>
          <p:cNvSpPr txBox="1"/>
          <p:nvPr/>
        </p:nvSpPr>
        <p:spPr>
          <a:xfrm>
            <a:off x="855563" y="3344591"/>
            <a:ext cx="10034663" cy="1329903"/>
          </a:xfrm>
          <a:prstGeom prst="rect">
            <a:avLst/>
          </a:prstGeom>
          <a:solidFill>
            <a:schemeClr val="bg1"/>
          </a:solidFill>
          <a:ln w="19050">
            <a:solidFill>
              <a:srgbClr val="0070C0"/>
            </a:solidFill>
          </a:ln>
        </p:spPr>
        <p:txBody>
          <a:bodyPr wrap="square" rtlCol="0">
            <a:spAutoFit/>
          </a:bodyPr>
          <a:lstStyle/>
          <a:p>
            <a:pPr algn="just"/>
            <a:r>
              <a:rPr lang="et-EE" sz="2005" b="1">
                <a:solidFill>
                  <a:schemeClr val="bg1"/>
                </a:solidFill>
                <a:highlight>
                  <a:srgbClr val="004586"/>
                </a:highlight>
                <a:latin typeface="Roboto Condensed Light" panose="02000000000000000000" pitchFamily="2" charset="0"/>
                <a:ea typeface="Roboto Condensed Light" panose="02000000000000000000" pitchFamily="2" charset="0"/>
              </a:rPr>
              <a:t>REKK 2030</a:t>
            </a:r>
            <a:r>
              <a:rPr lang="et-EE" sz="2005" b="1">
                <a:solidFill>
                  <a:srgbClr val="004586"/>
                </a:solidFill>
                <a:latin typeface="Roboto Condensed Light" panose="02000000000000000000" pitchFamily="2" charset="0"/>
                <a:ea typeface="Roboto Condensed Light" panose="02000000000000000000" pitchFamily="2" charset="0"/>
              </a:rPr>
              <a:t> </a:t>
            </a:r>
            <a:r>
              <a:rPr lang="et-EE" sz="2005" b="1">
                <a:solidFill>
                  <a:srgbClr val="004586"/>
                </a:solidFill>
                <a:highlight>
                  <a:srgbClr val="C0C0C0"/>
                </a:highlight>
                <a:latin typeface="Roboto Condensed Light" panose="02000000000000000000" pitchFamily="2" charset="0"/>
                <a:ea typeface="Roboto Condensed Light" panose="02000000000000000000" pitchFamily="2" charset="0"/>
              </a:rPr>
              <a:t>Ajakohastamisel oleva </a:t>
            </a:r>
            <a:r>
              <a:rPr lang="et-EE" sz="2005" b="1">
                <a:solidFill>
                  <a:srgbClr val="002060"/>
                </a:solidFill>
                <a:highlight>
                  <a:srgbClr val="C0C0C0"/>
                </a:highlight>
                <a:latin typeface="Roboto Condensed Light" panose="02000000000000000000" pitchFamily="2" charset="0"/>
                <a:ea typeface="Roboto Condensed Light" panose="02000000000000000000" pitchFamily="2" charset="0"/>
              </a:rPr>
              <a:t>riikliku energia- ja kliimakava aastani 2030 </a:t>
            </a:r>
            <a:r>
              <a:rPr lang="et-EE" sz="2005">
                <a:solidFill>
                  <a:srgbClr val="004586"/>
                </a:solidFill>
                <a:latin typeface="Roboto Condensed Light" panose="02000000000000000000" pitchFamily="2" charset="0"/>
                <a:ea typeface="Roboto Condensed Light" panose="02000000000000000000" pitchFamily="2" charset="0"/>
              </a:rPr>
              <a:t>eesmärk on anda Eesti inimestele, ettevõtetele ning ka teistele liikmesriikidele võimalikult täpselt informatsiooni sellest, </a:t>
            </a:r>
            <a:r>
              <a:rPr lang="et-EE" sz="2005" i="1">
                <a:solidFill>
                  <a:srgbClr val="FF0000"/>
                </a:solidFill>
                <a:latin typeface="Roboto Condensed Light" panose="02000000000000000000" pitchFamily="2" charset="0"/>
                <a:ea typeface="Roboto Condensed Light" panose="02000000000000000000" pitchFamily="2" charset="0"/>
              </a:rPr>
              <a:t>milliste meetmetega kavatseb Eesti riik saavutada Euroopa Liidus kokku lepitud energia- ning kliimapoliitikat puudutavad eesmärgid</a:t>
            </a:r>
            <a:r>
              <a:rPr lang="et-EE" sz="2005" i="1">
                <a:solidFill>
                  <a:srgbClr val="0084D1"/>
                </a:solidFill>
                <a:latin typeface="Roboto Condensed Light" panose="02000000000000000000" pitchFamily="2" charset="0"/>
                <a:ea typeface="Roboto Condensed Light" panose="02000000000000000000" pitchFamily="2" charset="0"/>
              </a:rPr>
              <a:t>.</a:t>
            </a:r>
          </a:p>
        </p:txBody>
      </p:sp>
      <p:sp>
        <p:nvSpPr>
          <p:cNvPr id="7" name="Ristkülik 6">
            <a:extLst>
              <a:ext uri="{FF2B5EF4-FFF2-40B4-BE49-F238E27FC236}">
                <a16:creationId xmlns:a16="http://schemas.microsoft.com/office/drawing/2014/main" id="{1178A8EB-A061-E33F-EE43-01C1589D270C}"/>
              </a:ext>
            </a:extLst>
          </p:cNvPr>
          <p:cNvSpPr/>
          <p:nvPr/>
        </p:nvSpPr>
        <p:spPr>
          <a:xfrm>
            <a:off x="855562" y="5102173"/>
            <a:ext cx="10034663" cy="1020570"/>
          </a:xfrm>
          <a:prstGeom prst="rect">
            <a:avLst/>
          </a:prstGeom>
          <a:solidFill>
            <a:schemeClr val="accent4">
              <a:lumMod val="20000"/>
              <a:lumOff val="80000"/>
            </a:schemeClr>
          </a:solidFill>
          <a:ln w="19050">
            <a:solidFill>
              <a:schemeClr val="accent1"/>
            </a:solidFill>
          </a:ln>
        </p:spPr>
        <p:txBody>
          <a:bodyPr wrap="square" lIns="91673" tIns="45837" rIns="91673" bIns="45837" anchor="t">
            <a:spAutoFit/>
          </a:bodyPr>
          <a:lstStyle/>
          <a:p>
            <a:pPr algn="just"/>
            <a:r>
              <a:rPr lang="et-EE" sz="2005" b="1">
                <a:solidFill>
                  <a:schemeClr val="bg1"/>
                </a:solidFill>
                <a:highlight>
                  <a:srgbClr val="004586"/>
                </a:highlight>
                <a:latin typeface="Roboto Condensed Light" panose="02000000000000000000" pitchFamily="2" charset="0"/>
                <a:ea typeface="Roboto Condensed Light" panose="02000000000000000000" pitchFamily="2" charset="0"/>
              </a:rPr>
              <a:t>ENMAK 2035</a:t>
            </a:r>
            <a:r>
              <a:rPr lang="et-EE" sz="2005" b="1">
                <a:solidFill>
                  <a:srgbClr val="004586"/>
                </a:solidFill>
                <a:latin typeface="Roboto Condensed Light" panose="02000000000000000000" pitchFamily="2" charset="0"/>
                <a:ea typeface="Roboto Condensed Light" panose="02000000000000000000" pitchFamily="2" charset="0"/>
              </a:rPr>
              <a:t> </a:t>
            </a:r>
            <a:r>
              <a:rPr lang="et-EE" sz="2005">
                <a:solidFill>
                  <a:srgbClr val="004586"/>
                </a:solidFill>
                <a:highlight>
                  <a:srgbClr val="C0C0C0"/>
                </a:highlight>
                <a:latin typeface="Roboto Condensed Light" panose="02000000000000000000" pitchFamily="2" charset="0"/>
                <a:ea typeface="Roboto Condensed Light" panose="02000000000000000000" pitchFamily="2" charset="0"/>
              </a:rPr>
              <a:t>Koostatav </a:t>
            </a:r>
            <a:r>
              <a:rPr lang="et-EE" sz="2005" b="1">
                <a:solidFill>
                  <a:srgbClr val="002060"/>
                </a:solidFill>
                <a:highlight>
                  <a:srgbClr val="C0C0C0"/>
                </a:highlight>
                <a:latin typeface="Roboto Condensed Light" panose="02000000000000000000" pitchFamily="2" charset="0"/>
                <a:ea typeface="Roboto Condensed Light" panose="02000000000000000000" pitchFamily="2" charset="0"/>
              </a:rPr>
              <a:t>energiamajanduse arengukava aastani 2035 </a:t>
            </a:r>
            <a:r>
              <a:rPr lang="et-EE" sz="2005">
                <a:solidFill>
                  <a:srgbClr val="004586"/>
                </a:solidFill>
                <a:latin typeface="Roboto Condensed Light" panose="02000000000000000000" pitchFamily="2" charset="0"/>
                <a:ea typeface="Roboto Condensed Light" panose="02000000000000000000" pitchFamily="2" charset="0"/>
              </a:rPr>
              <a:t>lähtub strateegiast Eesti 2035: </a:t>
            </a:r>
            <a:r>
              <a:rPr lang="et-EE" sz="2005" i="1">
                <a:solidFill>
                  <a:srgbClr val="FF0000"/>
                </a:solidFill>
                <a:latin typeface="Roboto Condensed Light" panose="02000000000000000000" pitchFamily="2" charset="0"/>
                <a:ea typeface="Roboto Condensed Light" panose="02000000000000000000" pitchFamily="2" charset="0"/>
              </a:rPr>
              <a:t>Kliimaneutraalsele energiatootmisele üleminek </a:t>
            </a:r>
            <a:r>
              <a:rPr lang="et-EE" sz="2005">
                <a:solidFill>
                  <a:srgbClr val="004586"/>
                </a:solidFill>
                <a:latin typeface="Roboto Condensed Light" panose="02000000000000000000" pitchFamily="2" charset="0"/>
                <a:ea typeface="Roboto Condensed Light" panose="02000000000000000000" pitchFamily="2" charset="0"/>
              </a:rPr>
              <a:t>elektri, soojuse ja jahutuse, ja transportkütuste valdkondades (energiajulgeolek, taastuvenergiale üleminek ja energiatõhususe suurendamine).</a:t>
            </a:r>
          </a:p>
        </p:txBody>
      </p:sp>
    </p:spTree>
    <p:extLst>
      <p:ext uri="{BB962C8B-B14F-4D97-AF65-F5344CB8AC3E}">
        <p14:creationId xmlns:p14="http://schemas.microsoft.com/office/powerpoint/2010/main" val="3711891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isu kohatäide 4" descr="Pilt, millel on kujutatud kuvatõmmis, vesi, sinine, disain">
            <a:extLst>
              <a:ext uri="{FF2B5EF4-FFF2-40B4-BE49-F238E27FC236}">
                <a16:creationId xmlns:a16="http://schemas.microsoft.com/office/drawing/2014/main" id="{7FC928BD-F3CE-F1CB-7F8C-891B4C59C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2192000" cy="6858000"/>
          </a:xfrm>
        </p:spPr>
      </p:pic>
      <p:sp>
        <p:nvSpPr>
          <p:cNvPr id="2" name="Pealkiri 1">
            <a:extLst>
              <a:ext uri="{FF2B5EF4-FFF2-40B4-BE49-F238E27FC236}">
                <a16:creationId xmlns:a16="http://schemas.microsoft.com/office/drawing/2014/main" id="{27665695-E22E-3E30-73E4-C9817629C268}"/>
              </a:ext>
            </a:extLst>
          </p:cNvPr>
          <p:cNvSpPr>
            <a:spLocks noGrp="1"/>
          </p:cNvSpPr>
          <p:nvPr>
            <p:ph type="title"/>
          </p:nvPr>
        </p:nvSpPr>
        <p:spPr>
          <a:xfrm>
            <a:off x="2197642" y="99454"/>
            <a:ext cx="10515600" cy="1325563"/>
          </a:xfrm>
        </p:spPr>
        <p:txBody>
          <a:bodyPr>
            <a:normAutofit/>
          </a:bodyPr>
          <a:lstStyle/>
          <a:p>
            <a:r>
              <a:rPr lang="et-EE" sz="3200" b="1">
                <a:latin typeface="Roboto Condensed Light" panose="02000000000000000000" pitchFamily="2" charset="0"/>
                <a:ea typeface="Roboto Condensed Light" panose="02000000000000000000" pitchFamily="2" charset="0"/>
                <a:cs typeface="Helvetica" charset="0"/>
              </a:rPr>
              <a:t>ÜLEMINEK KLIIMANEUTRAALSELE ENERGIATOOTMISELE </a:t>
            </a:r>
            <a:endParaRPr lang="et-EE" sz="3200" b="1">
              <a:solidFill>
                <a:srgbClr val="002060"/>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graphicFrame>
        <p:nvGraphicFramePr>
          <p:cNvPr id="3" name="Sisu kohatäide 8">
            <a:extLst>
              <a:ext uri="{FF2B5EF4-FFF2-40B4-BE49-F238E27FC236}">
                <a16:creationId xmlns:a16="http://schemas.microsoft.com/office/drawing/2014/main" id="{B23F449C-7141-ED64-55DF-7D2801401973}"/>
              </a:ext>
            </a:extLst>
          </p:cNvPr>
          <p:cNvGraphicFramePr>
            <a:graphicFrameLocks/>
          </p:cNvGraphicFramePr>
          <p:nvPr/>
        </p:nvGraphicFramePr>
        <p:xfrm>
          <a:off x="190500" y="1425017"/>
          <a:ext cx="11810999" cy="52520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00923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alkiri 1">
            <a:extLst>
              <a:ext uri="{FF2B5EF4-FFF2-40B4-BE49-F238E27FC236}">
                <a16:creationId xmlns:a16="http://schemas.microsoft.com/office/drawing/2014/main" id="{9BD5A32F-7E94-1DB4-0F93-ADBD4B549B0C}"/>
              </a:ext>
            </a:extLst>
          </p:cNvPr>
          <p:cNvSpPr>
            <a:spLocks noGrp="1"/>
          </p:cNvSpPr>
          <p:nvPr>
            <p:ph type="title"/>
          </p:nvPr>
        </p:nvSpPr>
        <p:spPr>
          <a:xfrm>
            <a:off x="700938" y="765081"/>
            <a:ext cx="10515600" cy="1325563"/>
          </a:xfrm>
        </p:spPr>
        <p:txBody>
          <a:bodyPr>
            <a:normAutofit/>
          </a:bodyPr>
          <a:lstStyle/>
          <a:p>
            <a:r>
              <a:rPr lang="et-EE" sz="3200" b="1" dirty="0">
                <a:solidFill>
                  <a:srgbClr val="002060"/>
                </a:solidFill>
                <a:latin typeface="Roboto Condensed Light" panose="02000000000000000000" pitchFamily="2" charset="0"/>
                <a:ea typeface="Roboto Condensed Light" panose="02000000000000000000" pitchFamily="2" charset="0"/>
                <a:cs typeface="Roboto Condensed Light" panose="02000000000000000000" pitchFamily="2" charset="0"/>
              </a:rPr>
              <a:t>TAASTUVENERGIA POLIITIKAINSTRUMENDID TÄHTAEGADEGA</a:t>
            </a:r>
          </a:p>
        </p:txBody>
      </p:sp>
      <p:pic>
        <p:nvPicPr>
          <p:cNvPr id="6" name="Pilt 5" descr="Pilt, millel on kujutatud kuvatõmmis, Graafika, disain&#10;&#10;Kirjeldus on genereeritud automaatselt">
            <a:extLst>
              <a:ext uri="{FF2B5EF4-FFF2-40B4-BE49-F238E27FC236}">
                <a16:creationId xmlns:a16="http://schemas.microsoft.com/office/drawing/2014/main" id="{5BBEB54D-585B-286A-4763-B0A5EB4898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8618" y="257502"/>
            <a:ext cx="1513171" cy="679071"/>
          </a:xfrm>
          <a:prstGeom prst="rect">
            <a:avLst/>
          </a:prstGeom>
        </p:spPr>
      </p:pic>
      <p:sp>
        <p:nvSpPr>
          <p:cNvPr id="3" name="TextBox 2">
            <a:extLst>
              <a:ext uri="{FF2B5EF4-FFF2-40B4-BE49-F238E27FC236}">
                <a16:creationId xmlns:a16="http://schemas.microsoft.com/office/drawing/2014/main" id="{316B87B2-48F5-04CD-27C1-B4EADEDB036B}"/>
              </a:ext>
            </a:extLst>
          </p:cNvPr>
          <p:cNvSpPr txBox="1"/>
          <p:nvPr/>
        </p:nvSpPr>
        <p:spPr>
          <a:xfrm>
            <a:off x="5680364" y="2089726"/>
            <a:ext cx="6361545" cy="51090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buFont typeface="Arial"/>
              <a:buChar char="•"/>
            </a:pPr>
            <a:r>
              <a:rPr lang="et-EE" sz="2200" b="1" dirty="0">
                <a:latin typeface="Roboto Condensed"/>
                <a:ea typeface="Roboto Condensed"/>
                <a:cs typeface="Roboto Condensed"/>
              </a:rPr>
              <a:t> </a:t>
            </a:r>
            <a:r>
              <a:rPr lang="et-EE" sz="2200" b="1" dirty="0" err="1">
                <a:solidFill>
                  <a:schemeClr val="accent1">
                    <a:lumMod val="75000"/>
                  </a:schemeClr>
                </a:solidFill>
                <a:latin typeface="Roboto Condensed Light"/>
                <a:ea typeface="Roboto Condensed"/>
                <a:cs typeface="Roboto Condensed"/>
              </a:rPr>
              <a:t>RRFst</a:t>
            </a:r>
            <a:r>
              <a:rPr lang="et-EE" sz="2200" b="1" dirty="0">
                <a:solidFill>
                  <a:schemeClr val="accent1">
                    <a:lumMod val="75000"/>
                  </a:schemeClr>
                </a:solidFill>
                <a:latin typeface="Roboto Condensed Light"/>
                <a:ea typeface="Roboto Condensed"/>
                <a:cs typeface="Roboto Condensed"/>
              </a:rPr>
              <a:t> rahastatud </a:t>
            </a:r>
            <a:r>
              <a:rPr lang="et-EE" sz="2200" b="1" dirty="0" err="1">
                <a:solidFill>
                  <a:schemeClr val="accent1">
                    <a:lumMod val="75000"/>
                  </a:schemeClr>
                </a:solidFill>
                <a:latin typeface="Roboto Condensed Light"/>
                <a:ea typeface="Roboto Condensed"/>
                <a:cs typeface="Roboto Condensed"/>
              </a:rPr>
              <a:t>REPowerEU</a:t>
            </a:r>
            <a:r>
              <a:rPr lang="et-EE" sz="2200" b="1" dirty="0">
                <a:latin typeface="Roboto Condensed Light"/>
                <a:ea typeface="Roboto Condensed"/>
                <a:cs typeface="Roboto Condensed"/>
              </a:rPr>
              <a:t> </a:t>
            </a:r>
            <a:r>
              <a:rPr lang="et-EE" sz="2200" dirty="0">
                <a:latin typeface="Roboto Condensed Light"/>
                <a:ea typeface="Roboto Condensed"/>
                <a:cs typeface="Roboto Condensed"/>
              </a:rPr>
              <a:t>tegevuste pakett – </a:t>
            </a:r>
            <a:r>
              <a:rPr lang="et-EE" sz="2200" b="1" dirty="0">
                <a:solidFill>
                  <a:schemeClr val="accent1">
                    <a:lumMod val="75000"/>
                  </a:schemeClr>
                </a:solidFill>
                <a:latin typeface="Roboto Condensed Light"/>
                <a:ea typeface="Roboto Condensed"/>
                <a:cs typeface="Roboto Condensed"/>
              </a:rPr>
              <a:t>2024</a:t>
            </a:r>
            <a:endParaRPr lang="et-EE" b="1" dirty="0">
              <a:solidFill>
                <a:schemeClr val="accent1">
                  <a:lumMod val="75000"/>
                </a:schemeClr>
              </a:solidFill>
              <a:latin typeface="Roboto Condensed Light"/>
              <a:ea typeface="Calibri" panose="020F0502020204030204"/>
              <a:cs typeface="Calibri" panose="020F0502020204030204"/>
            </a:endParaRPr>
          </a:p>
          <a:p>
            <a:pPr lvl="1" algn="just">
              <a:buFont typeface="Courier New"/>
              <a:buChar char="o"/>
            </a:pPr>
            <a:r>
              <a:rPr lang="et-EE" sz="2200" dirty="0" err="1">
                <a:latin typeface="Roboto Condensed Light"/>
                <a:ea typeface="Roboto Condensed"/>
                <a:cs typeface="Roboto Condensed"/>
              </a:rPr>
              <a:t>KOV-ide</a:t>
            </a:r>
            <a:r>
              <a:rPr lang="et-EE" sz="2200" dirty="0">
                <a:latin typeface="Roboto Condensed Light"/>
                <a:ea typeface="Roboto Condensed"/>
                <a:cs typeface="Roboto Condensed"/>
              </a:rPr>
              <a:t> </a:t>
            </a:r>
            <a:r>
              <a:rPr lang="et-EE" sz="2200" dirty="0" err="1">
                <a:latin typeface="Roboto Condensed Light"/>
                <a:ea typeface="Roboto Condensed"/>
                <a:cs typeface="Roboto Condensed"/>
              </a:rPr>
              <a:t>võimestamine</a:t>
            </a:r>
            <a:endParaRPr lang="et-EE" sz="2200" dirty="0">
              <a:latin typeface="Roboto Condensed Light"/>
              <a:ea typeface="Roboto Condensed"/>
              <a:cs typeface="Roboto Condensed"/>
            </a:endParaRPr>
          </a:p>
          <a:p>
            <a:pPr lvl="1" algn="just">
              <a:buFont typeface="Courier New"/>
              <a:buChar char="o"/>
            </a:pPr>
            <a:r>
              <a:rPr lang="et-EE" sz="2200" dirty="0" err="1">
                <a:latin typeface="Roboto Condensed Light"/>
                <a:ea typeface="Roboto Condensed"/>
                <a:cs typeface="Roboto Condensed"/>
              </a:rPr>
              <a:t>KeA</a:t>
            </a:r>
            <a:r>
              <a:rPr lang="et-EE" sz="2200" dirty="0">
                <a:latin typeface="Roboto Condensed Light"/>
                <a:ea typeface="Roboto Condensed"/>
                <a:cs typeface="Roboto Condensed"/>
              </a:rPr>
              <a:t> </a:t>
            </a:r>
            <a:r>
              <a:rPr lang="et-EE" sz="2200" dirty="0" err="1">
                <a:latin typeface="Roboto Condensed Light"/>
                <a:ea typeface="Roboto Condensed"/>
                <a:cs typeface="Roboto Condensed"/>
              </a:rPr>
              <a:t>võimestamine</a:t>
            </a:r>
            <a:endParaRPr lang="et-EE" sz="2200" dirty="0">
              <a:latin typeface="Roboto Condensed Light"/>
              <a:ea typeface="Roboto Condensed"/>
              <a:cs typeface="Roboto Condensed"/>
            </a:endParaRPr>
          </a:p>
          <a:p>
            <a:pPr lvl="1" algn="just">
              <a:buFont typeface="Courier New"/>
              <a:buChar char="o"/>
            </a:pPr>
            <a:r>
              <a:rPr lang="et-EE" sz="2200" dirty="0">
                <a:latin typeface="Roboto Condensed Light"/>
                <a:ea typeface="Roboto Condensed"/>
                <a:cs typeface="Roboto Condensed"/>
              </a:rPr>
              <a:t>KAUR kaardistus</a:t>
            </a:r>
          </a:p>
          <a:p>
            <a:pPr algn="just">
              <a:buFont typeface="Arial"/>
              <a:buChar char="•"/>
            </a:pPr>
            <a:r>
              <a:rPr lang="et-EE" sz="2200" b="1" dirty="0">
                <a:solidFill>
                  <a:schemeClr val="accent1">
                    <a:lumMod val="75000"/>
                  </a:schemeClr>
                </a:solidFill>
                <a:latin typeface="Roboto Condensed Light"/>
                <a:ea typeface="Roboto Condensed"/>
                <a:cs typeface="Roboto Condensed"/>
              </a:rPr>
              <a:t>Taastuvenergia kiirendamise</a:t>
            </a:r>
            <a:r>
              <a:rPr lang="et-EE" sz="2200" b="1" dirty="0">
                <a:latin typeface="Roboto Condensed Light"/>
                <a:ea typeface="Roboto Condensed"/>
                <a:cs typeface="Roboto Condensed"/>
              </a:rPr>
              <a:t> </a:t>
            </a:r>
            <a:r>
              <a:rPr lang="et-EE" sz="2200" dirty="0">
                <a:latin typeface="Roboto Condensed Light"/>
                <a:ea typeface="Roboto Condensed"/>
                <a:cs typeface="Roboto Condensed"/>
              </a:rPr>
              <a:t>seaduseelnõud – </a:t>
            </a:r>
            <a:r>
              <a:rPr lang="et-EE" sz="2200" b="1" dirty="0">
                <a:solidFill>
                  <a:schemeClr val="accent1">
                    <a:lumMod val="75000"/>
                  </a:schemeClr>
                </a:solidFill>
                <a:latin typeface="Roboto Condensed Light"/>
                <a:ea typeface="Roboto Condensed"/>
                <a:cs typeface="Roboto Condensed"/>
              </a:rPr>
              <a:t>2024 IQ</a:t>
            </a:r>
            <a:endParaRPr lang="et-EE" b="1" dirty="0">
              <a:solidFill>
                <a:schemeClr val="accent1">
                  <a:lumMod val="75000"/>
                </a:schemeClr>
              </a:solidFill>
              <a:latin typeface="Roboto Condensed Light"/>
              <a:ea typeface="Calibri" panose="020F0502020204030204"/>
              <a:cs typeface="Calibri" panose="020F0502020204030204"/>
            </a:endParaRPr>
          </a:p>
          <a:p>
            <a:pPr lvl="1" algn="just">
              <a:buFont typeface="Courier New"/>
              <a:buChar char="o"/>
            </a:pPr>
            <a:r>
              <a:rPr lang="et-EE" sz="2200" dirty="0">
                <a:latin typeface="Roboto Condensed Light"/>
                <a:ea typeface="Roboto Condensed"/>
                <a:cs typeface="Roboto Condensed"/>
              </a:rPr>
              <a:t>Ülekaalukas avalik huvi</a:t>
            </a:r>
          </a:p>
          <a:p>
            <a:pPr algn="just">
              <a:buFont typeface="Arial"/>
              <a:buChar char="•"/>
            </a:pPr>
            <a:r>
              <a:rPr lang="et-EE" sz="2200" b="1" dirty="0" err="1">
                <a:solidFill>
                  <a:schemeClr val="accent1">
                    <a:lumMod val="75000"/>
                  </a:schemeClr>
                </a:solidFill>
                <a:latin typeface="Roboto Condensed Light"/>
                <a:ea typeface="Roboto Condensed"/>
                <a:cs typeface="Roboto Condensed"/>
              </a:rPr>
              <a:t>PPA-de</a:t>
            </a:r>
            <a:r>
              <a:rPr lang="et-EE" sz="2200" b="1" dirty="0">
                <a:solidFill>
                  <a:schemeClr val="accent1">
                    <a:lumMod val="75000"/>
                  </a:schemeClr>
                </a:solidFill>
                <a:latin typeface="Roboto Condensed Light"/>
                <a:ea typeface="Roboto Condensed"/>
                <a:cs typeface="Roboto Condensed"/>
              </a:rPr>
              <a:t> </a:t>
            </a:r>
            <a:r>
              <a:rPr lang="et-EE" sz="2200" dirty="0">
                <a:latin typeface="Roboto Condensed Light"/>
                <a:ea typeface="Roboto Condensed"/>
                <a:cs typeface="Roboto Condensed"/>
              </a:rPr>
              <a:t>takistuste analüüs ja lahendused</a:t>
            </a:r>
            <a:r>
              <a:rPr lang="et-EE" sz="2200" b="1" dirty="0">
                <a:solidFill>
                  <a:schemeClr val="accent1">
                    <a:lumMod val="75000"/>
                  </a:schemeClr>
                </a:solidFill>
                <a:latin typeface="Roboto Condensed Light"/>
                <a:ea typeface="Roboto Condensed"/>
                <a:cs typeface="Roboto Condensed"/>
              </a:rPr>
              <a:t> – 2024</a:t>
            </a:r>
          </a:p>
          <a:p>
            <a:pPr algn="just">
              <a:buFont typeface="Arial"/>
              <a:buChar char="•"/>
            </a:pPr>
            <a:r>
              <a:rPr lang="et-EE" sz="2200" b="1" dirty="0">
                <a:solidFill>
                  <a:schemeClr val="accent1">
                    <a:lumMod val="75000"/>
                  </a:schemeClr>
                </a:solidFill>
                <a:latin typeface="Roboto Condensed Light"/>
                <a:ea typeface="+mn-lt"/>
                <a:cs typeface="+mn-lt"/>
              </a:rPr>
              <a:t>Rohevesiniku meede – </a:t>
            </a:r>
            <a:r>
              <a:rPr lang="et-EE" sz="2200" dirty="0">
                <a:solidFill>
                  <a:srgbClr val="000000"/>
                </a:solidFill>
                <a:latin typeface="Roboto Condensed Light"/>
                <a:ea typeface="+mn-lt"/>
                <a:cs typeface="+mn-lt"/>
              </a:rPr>
              <a:t>tulemused </a:t>
            </a:r>
            <a:r>
              <a:rPr lang="et-EE" sz="2200" b="1" dirty="0">
                <a:solidFill>
                  <a:schemeClr val="accent1">
                    <a:lumMod val="75000"/>
                  </a:schemeClr>
                </a:solidFill>
                <a:latin typeface="Roboto Condensed Light"/>
                <a:ea typeface="+mn-lt"/>
                <a:cs typeface="+mn-lt"/>
              </a:rPr>
              <a:t>2026</a:t>
            </a:r>
            <a:endParaRPr lang="et-EE" sz="2200" b="1" dirty="0">
              <a:solidFill>
                <a:schemeClr val="accent1">
                  <a:lumMod val="75000"/>
                </a:schemeClr>
              </a:solidFill>
              <a:latin typeface="Roboto Condensed Light"/>
              <a:ea typeface="Roboto Condensed"/>
              <a:cs typeface="Roboto Condensed"/>
            </a:endParaRPr>
          </a:p>
          <a:p>
            <a:pPr algn="just">
              <a:buFont typeface="Arial"/>
              <a:buChar char="•"/>
            </a:pPr>
            <a:endParaRPr lang="et-EE" sz="2200" b="1" dirty="0">
              <a:solidFill>
                <a:srgbClr val="2F5597"/>
              </a:solidFill>
              <a:latin typeface="Roboto Condensed Light"/>
              <a:ea typeface="Roboto Condensed"/>
              <a:cs typeface="Roboto Condensed"/>
            </a:endParaRPr>
          </a:p>
          <a:p>
            <a:pPr algn="just">
              <a:buFont typeface="Arial"/>
              <a:buChar char="•"/>
            </a:pPr>
            <a:endParaRPr lang="et-EE" sz="2200" b="1" dirty="0">
              <a:solidFill>
                <a:srgbClr val="2F5597"/>
              </a:solidFill>
              <a:latin typeface="Roboto Condensed Light"/>
              <a:ea typeface="Roboto Condensed"/>
              <a:cs typeface="Roboto Condensed"/>
            </a:endParaRPr>
          </a:p>
          <a:p>
            <a:pPr algn="just"/>
            <a:endParaRPr lang="et-EE" sz="2200" b="1" dirty="0">
              <a:solidFill>
                <a:srgbClr val="2F5597"/>
              </a:solidFill>
              <a:latin typeface="Roboto Condensed Light"/>
              <a:ea typeface="Roboto Condensed"/>
              <a:cs typeface="Roboto Condensed"/>
            </a:endParaRPr>
          </a:p>
          <a:p>
            <a:pPr algn="just">
              <a:buFont typeface="Arial"/>
              <a:buChar char="•"/>
            </a:pPr>
            <a:endParaRPr lang="et-EE" sz="2200" b="1" dirty="0">
              <a:solidFill>
                <a:srgbClr val="2F5597"/>
              </a:solidFill>
              <a:latin typeface="Roboto Condensed Light"/>
              <a:ea typeface="Roboto Condensed"/>
              <a:cs typeface="Roboto Condensed"/>
            </a:endParaRPr>
          </a:p>
          <a:p>
            <a:pPr algn="just">
              <a:buFont typeface="Arial"/>
              <a:buChar char="•"/>
            </a:pPr>
            <a:endParaRPr lang="et-EE" sz="2200" b="1" dirty="0">
              <a:solidFill>
                <a:srgbClr val="2F5597"/>
              </a:solidFill>
              <a:latin typeface="Roboto Condensed Light"/>
              <a:ea typeface="Roboto Condensed"/>
              <a:cs typeface="Roboto Condensed"/>
            </a:endParaRPr>
          </a:p>
          <a:p>
            <a:pPr algn="just"/>
            <a:endParaRPr lang="et-EE" sz="2200" dirty="0">
              <a:latin typeface="Roboto Condensed"/>
              <a:ea typeface="Roboto Condensed"/>
              <a:cs typeface="Roboto Condensed"/>
            </a:endParaRPr>
          </a:p>
          <a:p>
            <a:pPr marL="285750" indent="-285750">
              <a:buFont typeface="Arial"/>
              <a:buChar char="•"/>
            </a:pPr>
            <a:endParaRPr lang="et-EE" dirty="0">
              <a:ea typeface="Calibri" panose="020F0502020204030204"/>
              <a:cs typeface="Calibri" panose="020F0502020204030204"/>
            </a:endParaRPr>
          </a:p>
        </p:txBody>
      </p:sp>
      <p:pic>
        <p:nvPicPr>
          <p:cNvPr id="4" name="Pilt 3" descr="Pilt, millel on kujutatud tekst, kuvatõmmis, Font, disain&#10;&#10;Kirjeldus on genereeritud automaatselt">
            <a:extLst>
              <a:ext uri="{FF2B5EF4-FFF2-40B4-BE49-F238E27FC236}">
                <a16:creationId xmlns:a16="http://schemas.microsoft.com/office/drawing/2014/main" id="{4F009FA0-79E5-1F24-66DA-FA874C6A9D8A}"/>
              </a:ext>
            </a:extLst>
          </p:cNvPr>
          <p:cNvPicPr>
            <a:picLocks noChangeAspect="1"/>
          </p:cNvPicPr>
          <p:nvPr/>
        </p:nvPicPr>
        <p:blipFill>
          <a:blip r:embed="rId4"/>
          <a:stretch>
            <a:fillRect/>
          </a:stretch>
        </p:blipFill>
        <p:spPr>
          <a:xfrm>
            <a:off x="-390236" y="2089556"/>
            <a:ext cx="6737927" cy="4272160"/>
          </a:xfrm>
          <a:prstGeom prst="rect">
            <a:avLst/>
          </a:prstGeom>
        </p:spPr>
      </p:pic>
    </p:spTree>
    <p:extLst>
      <p:ext uri="{BB962C8B-B14F-4D97-AF65-F5344CB8AC3E}">
        <p14:creationId xmlns:p14="http://schemas.microsoft.com/office/powerpoint/2010/main" val="2281329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4BF619-563C-4A66-91FB-2D87974DD9AA}"/>
              </a:ext>
            </a:extLst>
          </p:cNvPr>
          <p:cNvSpPr txBox="1"/>
          <p:nvPr/>
        </p:nvSpPr>
        <p:spPr>
          <a:xfrm>
            <a:off x="8628204" y="1757968"/>
            <a:ext cx="3656927" cy="343018"/>
          </a:xfrm>
          <a:prstGeom prst="rect">
            <a:avLst/>
          </a:prstGeom>
          <a:noFill/>
        </p:spPr>
        <p:txBody>
          <a:bodyPr wrap="square" rtlCol="0">
            <a:spAutoFit/>
          </a:bodyPr>
          <a:lstStyle/>
          <a:p>
            <a:r>
              <a:rPr lang="et-EE" sz="1604" dirty="0">
                <a:latin typeface="Helvetica" pitchFamily="2" charset="0"/>
              </a:rPr>
              <a:t>Taastuvenergia soojuses</a:t>
            </a:r>
            <a:r>
              <a:rPr lang="et-EE" sz="1604" b="1" dirty="0">
                <a:solidFill>
                  <a:srgbClr val="FF0000"/>
                </a:solidFill>
                <a:latin typeface="Helvetica" pitchFamily="2" charset="0"/>
              </a:rPr>
              <a:t> – 61,3%</a:t>
            </a:r>
          </a:p>
        </p:txBody>
      </p:sp>
      <p:sp>
        <p:nvSpPr>
          <p:cNvPr id="7" name="TextBox 6">
            <a:extLst>
              <a:ext uri="{FF2B5EF4-FFF2-40B4-BE49-F238E27FC236}">
                <a16:creationId xmlns:a16="http://schemas.microsoft.com/office/drawing/2014/main" id="{B65A765F-844C-41DA-B47B-A746082E0D97}"/>
              </a:ext>
            </a:extLst>
          </p:cNvPr>
          <p:cNvSpPr txBox="1"/>
          <p:nvPr/>
        </p:nvSpPr>
        <p:spPr>
          <a:xfrm>
            <a:off x="898189" y="1703369"/>
            <a:ext cx="6729619" cy="343018"/>
          </a:xfrm>
          <a:prstGeom prst="rect">
            <a:avLst/>
          </a:prstGeom>
          <a:noFill/>
        </p:spPr>
        <p:txBody>
          <a:bodyPr wrap="square" rtlCol="0">
            <a:spAutoFit/>
          </a:bodyPr>
          <a:lstStyle/>
          <a:p>
            <a:r>
              <a:rPr lang="et-EE" sz="1604" dirty="0">
                <a:latin typeface="Helvetica" pitchFamily="2" charset="0"/>
              </a:rPr>
              <a:t>Taastuvenergia osakaal tarbimises 2021. aastal </a:t>
            </a:r>
            <a:r>
              <a:rPr lang="et-EE" sz="1604" b="1" dirty="0">
                <a:solidFill>
                  <a:srgbClr val="FF0000"/>
                </a:solidFill>
                <a:latin typeface="Helvetica" pitchFamily="2" charset="0"/>
              </a:rPr>
              <a:t>38%</a:t>
            </a:r>
            <a:r>
              <a:rPr lang="et-EE" sz="1604" dirty="0">
                <a:latin typeface="Helvetica" pitchFamily="2" charset="0"/>
              </a:rPr>
              <a:t> </a:t>
            </a:r>
            <a:r>
              <a:rPr lang="et-EE" sz="1604" b="1" dirty="0">
                <a:latin typeface="Helvetica" pitchFamily="2" charset="0"/>
              </a:rPr>
              <a:t>4. koht </a:t>
            </a:r>
            <a:r>
              <a:rPr lang="et-EE" sz="1604" b="1" dirty="0" err="1">
                <a:latin typeface="Helvetica" pitchFamily="2" charset="0"/>
              </a:rPr>
              <a:t>EL-s</a:t>
            </a:r>
            <a:endParaRPr lang="et-EE" sz="1604" dirty="0">
              <a:solidFill>
                <a:srgbClr val="FF0000"/>
              </a:solidFill>
              <a:latin typeface="Helvetica" pitchFamily="2" charset="0"/>
            </a:endParaRPr>
          </a:p>
        </p:txBody>
      </p:sp>
      <p:sp>
        <p:nvSpPr>
          <p:cNvPr id="8" name="TextBox 7">
            <a:extLst>
              <a:ext uri="{FF2B5EF4-FFF2-40B4-BE49-F238E27FC236}">
                <a16:creationId xmlns:a16="http://schemas.microsoft.com/office/drawing/2014/main" id="{4D658215-E7DB-457A-9B73-643018CE1F7C}"/>
              </a:ext>
            </a:extLst>
          </p:cNvPr>
          <p:cNvSpPr txBox="1"/>
          <p:nvPr/>
        </p:nvSpPr>
        <p:spPr>
          <a:xfrm>
            <a:off x="8694906" y="3626703"/>
            <a:ext cx="3642855" cy="343018"/>
          </a:xfrm>
          <a:prstGeom prst="rect">
            <a:avLst/>
          </a:prstGeom>
          <a:noFill/>
        </p:spPr>
        <p:txBody>
          <a:bodyPr wrap="square" rtlCol="0">
            <a:spAutoFit/>
          </a:bodyPr>
          <a:lstStyle/>
          <a:p>
            <a:r>
              <a:rPr lang="et-EE" sz="1604" dirty="0">
                <a:latin typeface="Helvetica" pitchFamily="2" charset="0"/>
              </a:rPr>
              <a:t>Taastuvenergia elektris </a:t>
            </a:r>
            <a:r>
              <a:rPr lang="et-EE" sz="1604" b="1" dirty="0">
                <a:solidFill>
                  <a:srgbClr val="FF0000"/>
                </a:solidFill>
                <a:latin typeface="Helvetica" pitchFamily="2" charset="0"/>
              </a:rPr>
              <a:t>– 29,3%</a:t>
            </a:r>
          </a:p>
        </p:txBody>
      </p:sp>
      <p:sp>
        <p:nvSpPr>
          <p:cNvPr id="12" name="TextBox 11">
            <a:extLst>
              <a:ext uri="{FF2B5EF4-FFF2-40B4-BE49-F238E27FC236}">
                <a16:creationId xmlns:a16="http://schemas.microsoft.com/office/drawing/2014/main" id="{60AE832B-7349-4599-A88B-5D2BC1407B6E}"/>
              </a:ext>
            </a:extLst>
          </p:cNvPr>
          <p:cNvSpPr txBox="1"/>
          <p:nvPr/>
        </p:nvSpPr>
        <p:spPr>
          <a:xfrm>
            <a:off x="8605171" y="5666947"/>
            <a:ext cx="3630563" cy="343018"/>
          </a:xfrm>
          <a:prstGeom prst="rect">
            <a:avLst/>
          </a:prstGeom>
          <a:noFill/>
        </p:spPr>
        <p:txBody>
          <a:bodyPr wrap="square" rtlCol="0">
            <a:spAutoFit/>
          </a:bodyPr>
          <a:lstStyle/>
          <a:p>
            <a:r>
              <a:rPr lang="et-EE" sz="1604" dirty="0">
                <a:latin typeface="Helvetica" pitchFamily="2" charset="0"/>
              </a:rPr>
              <a:t>Taastuvenergia transpordis  </a:t>
            </a:r>
            <a:r>
              <a:rPr lang="et-EE" sz="1604" b="1" dirty="0">
                <a:solidFill>
                  <a:srgbClr val="FF0000"/>
                </a:solidFill>
                <a:latin typeface="Helvetica" pitchFamily="2" charset="0"/>
              </a:rPr>
              <a:t>– 11,2%</a:t>
            </a:r>
          </a:p>
        </p:txBody>
      </p:sp>
      <p:pic>
        <p:nvPicPr>
          <p:cNvPr id="1034" name="Picture 10" descr="Car Emoji Icon - Fiat 500 Icon (1600x1600), Png Download">
            <a:extLst>
              <a:ext uri="{FF2B5EF4-FFF2-40B4-BE49-F238E27FC236}">
                <a16:creationId xmlns:a16="http://schemas.microsoft.com/office/drawing/2014/main" id="{23A0022B-0D50-4A6E-971D-6C083710FE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39667" y="5113486"/>
            <a:ext cx="890204" cy="50152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E687491F-2636-439F-A526-B14EBB6DA1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1240" y="3424240"/>
            <a:ext cx="9523" cy="9523"/>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Electric Emoji Minimal (Pink)&amp;quot; Kids T-Shirt by jezkemp | Redbubble">
            <a:extLst>
              <a:ext uri="{FF2B5EF4-FFF2-40B4-BE49-F238E27FC236}">
                <a16:creationId xmlns:a16="http://schemas.microsoft.com/office/drawing/2014/main" id="{FD260781-D134-48DA-A3AE-B9B57CAD4AE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172006" y="2792083"/>
            <a:ext cx="581589" cy="77545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FBAFB628-F14A-4BA2-A5AA-96924BA1E6A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134848" y="981249"/>
            <a:ext cx="560704" cy="672843"/>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3">
            <a:extLst>
              <a:ext uri="{FF2B5EF4-FFF2-40B4-BE49-F238E27FC236}">
                <a16:creationId xmlns:a16="http://schemas.microsoft.com/office/drawing/2014/main" id="{F8CF013E-F0C0-DA43-B995-5B96710E3863}"/>
              </a:ext>
            </a:extLst>
          </p:cNvPr>
          <p:cNvSpPr>
            <a:spLocks noGrp="1"/>
          </p:cNvSpPr>
          <p:nvPr>
            <p:ph type="title"/>
          </p:nvPr>
        </p:nvSpPr>
        <p:spPr>
          <a:xfrm>
            <a:off x="287279" y="303536"/>
            <a:ext cx="7757900" cy="618097"/>
          </a:xfrm>
        </p:spPr>
        <p:txBody>
          <a:bodyPr>
            <a:noAutofit/>
          </a:bodyPr>
          <a:lstStyle/>
          <a:p>
            <a:r>
              <a:rPr lang="et-EE" sz="3200" b="1" dirty="0">
                <a:solidFill>
                  <a:srgbClr val="002060"/>
                </a:solidFill>
                <a:latin typeface="Roboto Condensed Light" panose="02000000000000000000" pitchFamily="2" charset="0"/>
                <a:ea typeface="Roboto Condensed Light" panose="02000000000000000000" pitchFamily="2" charset="0"/>
                <a:cs typeface="Roboto Condensed Light" panose="02000000000000000000" pitchFamily="2" charset="0"/>
              </a:rPr>
              <a:t>Kus asume EL riikide võrdluses?</a:t>
            </a:r>
            <a:endParaRPr lang="en-US" sz="3200" b="1" dirty="0">
              <a:solidFill>
                <a:srgbClr val="002060"/>
              </a:solidFill>
              <a:latin typeface="Roboto Condensed Light" panose="02000000000000000000" pitchFamily="2" charset="0"/>
              <a:ea typeface="Roboto Condensed Light" panose="02000000000000000000" pitchFamily="2" charset="0"/>
              <a:cs typeface="Roboto Condensed Light" panose="02000000000000000000" pitchFamily="2" charset="0"/>
            </a:endParaRPr>
          </a:p>
        </p:txBody>
      </p:sp>
      <p:cxnSp>
        <p:nvCxnSpPr>
          <p:cNvPr id="18" name="Straight Connector 17">
            <a:extLst>
              <a:ext uri="{FF2B5EF4-FFF2-40B4-BE49-F238E27FC236}">
                <a16:creationId xmlns:a16="http://schemas.microsoft.com/office/drawing/2014/main" id="{D9E3118E-9AAD-2F49-AD63-CD2F29B96D34}"/>
              </a:ext>
            </a:extLst>
          </p:cNvPr>
          <p:cNvCxnSpPr/>
          <p:nvPr/>
        </p:nvCxnSpPr>
        <p:spPr bwMode="auto">
          <a:xfrm>
            <a:off x="393261" y="1118996"/>
            <a:ext cx="7146575"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26" name="Picture 2">
            <a:extLst>
              <a:ext uri="{FF2B5EF4-FFF2-40B4-BE49-F238E27FC236}">
                <a16:creationId xmlns:a16="http://schemas.microsoft.com/office/drawing/2014/main" id="{43C1E67B-147A-70DC-DCA5-AECF25AFFF4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2406" y="2179701"/>
            <a:ext cx="8325923" cy="4165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623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isu kohatäide 4" descr="Pilt, millel on kujutatud kuvatõmmis, vesi, sinine, disain">
            <a:extLst>
              <a:ext uri="{FF2B5EF4-FFF2-40B4-BE49-F238E27FC236}">
                <a16:creationId xmlns:a16="http://schemas.microsoft.com/office/drawing/2014/main" id="{7FC928BD-F3CE-F1CB-7F8C-891B4C59CD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2192000" cy="6858000"/>
          </a:xfrm>
        </p:spPr>
      </p:pic>
      <p:sp>
        <p:nvSpPr>
          <p:cNvPr id="6" name="Pealkiri 5">
            <a:extLst>
              <a:ext uri="{FF2B5EF4-FFF2-40B4-BE49-F238E27FC236}">
                <a16:creationId xmlns:a16="http://schemas.microsoft.com/office/drawing/2014/main" id="{886FA77E-509C-6811-1685-3F1553E2266F}"/>
              </a:ext>
            </a:extLst>
          </p:cNvPr>
          <p:cNvSpPr>
            <a:spLocks noGrp="1"/>
          </p:cNvSpPr>
          <p:nvPr>
            <p:ph type="title"/>
          </p:nvPr>
        </p:nvSpPr>
        <p:spPr>
          <a:xfrm>
            <a:off x="2194388" y="180190"/>
            <a:ext cx="10515600" cy="1325563"/>
          </a:xfrm>
        </p:spPr>
        <p:txBody>
          <a:bodyPr>
            <a:normAutofit/>
          </a:bodyPr>
          <a:lstStyle/>
          <a:p>
            <a:r>
              <a:rPr lang="et-EE" sz="2800" b="1">
                <a:solidFill>
                  <a:srgbClr val="002060"/>
                </a:solidFill>
                <a:latin typeface="Roboto Condensed Light" panose="02000000000000000000" pitchFamily="2" charset="0"/>
                <a:ea typeface="Roboto Condensed Light" panose="02000000000000000000" pitchFamily="2" charset="0"/>
                <a:cs typeface="Roboto Condensed Light" panose="02000000000000000000" pitchFamily="2" charset="0"/>
              </a:rPr>
              <a:t>ENMAK 2035 PÕHIMÕTTED</a:t>
            </a:r>
          </a:p>
        </p:txBody>
      </p:sp>
      <p:pic>
        <p:nvPicPr>
          <p:cNvPr id="7" name="Pilt 6" descr="Pilt, millel on kujutatud tekst, kuvatõmmis, Font, ring&#10;&#10;Kirjeldus on genereeritud automaatselt">
            <a:extLst>
              <a:ext uri="{FF2B5EF4-FFF2-40B4-BE49-F238E27FC236}">
                <a16:creationId xmlns:a16="http://schemas.microsoft.com/office/drawing/2014/main" id="{8B7C6966-9751-B668-FA9D-5BA636C6951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4742" y="1387013"/>
            <a:ext cx="9281833" cy="5085314"/>
          </a:xfrm>
          <a:prstGeom prst="rect">
            <a:avLst/>
          </a:prstGeom>
        </p:spPr>
      </p:pic>
    </p:spTree>
    <p:extLst>
      <p:ext uri="{BB962C8B-B14F-4D97-AF65-F5344CB8AC3E}">
        <p14:creationId xmlns:p14="http://schemas.microsoft.com/office/powerpoint/2010/main" val="3609709871"/>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5D1B04AAEF2BE4AAA3755EBCC20AA61" ma:contentTypeVersion="12" ma:contentTypeDescription="Loo uus dokument" ma:contentTypeScope="" ma:versionID="92772feba45ea3965eb5e80684e700b7">
  <xsd:schema xmlns:xsd="http://www.w3.org/2001/XMLSchema" xmlns:xs="http://www.w3.org/2001/XMLSchema" xmlns:p="http://schemas.microsoft.com/office/2006/metadata/properties" xmlns:ns2="e36e7683-5aaa-4925-8968-a3b0eb712736" xmlns:ns3="36f64899-c29f-4361-ad21-ff182142b2be" targetNamespace="http://schemas.microsoft.com/office/2006/metadata/properties" ma:root="true" ma:fieldsID="bb549a2e70dc0ebf4ff3163db9a42cf6" ns2:_="" ns3:_="">
    <xsd:import namespace="e36e7683-5aaa-4925-8968-a3b0eb712736"/>
    <xsd:import namespace="36f64899-c29f-4361-ad21-ff182142b2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6e7683-5aaa-4925-8968-a3b0eb7127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Pildisildid" ma:readOnly="false" ma:fieldId="{5cf76f15-5ced-4ddc-b409-7134ff3c332f}" ma:taxonomyMulti="true" ma:sspId="5f235455-7e11-48a3-9662-1236fef5f711"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6f64899-c29f-4361-ad21-ff182142b2b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65b943f0-9dd3-4f39-a7d2-7efb93ced714}" ma:internalName="TaxCatchAll" ma:showField="CatchAllData" ma:web="36f64899-c29f-4361-ad21-ff182142b2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6e7683-5aaa-4925-8968-a3b0eb712736">
      <Terms xmlns="http://schemas.microsoft.com/office/infopath/2007/PartnerControls"/>
    </lcf76f155ced4ddcb4097134ff3c332f>
    <TaxCatchAll xmlns="36f64899-c29f-4361-ad21-ff182142b2be" xsi:nil="true"/>
  </documentManagement>
</p:properties>
</file>

<file path=customXml/itemProps1.xml><?xml version="1.0" encoding="utf-8"?>
<ds:datastoreItem xmlns:ds="http://schemas.openxmlformats.org/officeDocument/2006/customXml" ds:itemID="{428CEED9-BBF4-4F6F-AC13-B8C6CCDB5600}"/>
</file>

<file path=customXml/itemProps2.xml><?xml version="1.0" encoding="utf-8"?>
<ds:datastoreItem xmlns:ds="http://schemas.openxmlformats.org/officeDocument/2006/customXml" ds:itemID="{9CD49D5C-15BC-4D92-95AB-2653F92B9F0D}"/>
</file>

<file path=customXml/itemProps3.xml><?xml version="1.0" encoding="utf-8"?>
<ds:datastoreItem xmlns:ds="http://schemas.openxmlformats.org/officeDocument/2006/customXml" ds:itemID="{855C5ED1-5B02-4BDC-9BC6-058F040DC998}"/>
</file>

<file path=docProps/app.xml><?xml version="1.0" encoding="utf-8"?>
<Properties xmlns="http://schemas.openxmlformats.org/officeDocument/2006/extended-properties" xmlns:vt="http://schemas.openxmlformats.org/officeDocument/2006/docPropsVTypes">
  <TotalTime>27</TotalTime>
  <Words>691</Words>
  <Application>Microsoft Office PowerPoint</Application>
  <PresentationFormat>Laiekraan</PresentationFormat>
  <Paragraphs>76</Paragraphs>
  <Slides>6</Slides>
  <Notes>5</Notes>
  <HiddenSlides>0</HiddenSlides>
  <MMClips>0</MMClips>
  <ScaleCrop>false</ScaleCrop>
  <HeadingPairs>
    <vt:vector size="6" baseType="variant">
      <vt:variant>
        <vt:lpstr>Kasutatud fondid</vt:lpstr>
      </vt:variant>
      <vt:variant>
        <vt:i4>7</vt:i4>
      </vt:variant>
      <vt:variant>
        <vt:lpstr>Kujundus</vt:lpstr>
      </vt:variant>
      <vt:variant>
        <vt:i4>1</vt:i4>
      </vt:variant>
      <vt:variant>
        <vt:lpstr>Slaidipealkirjad</vt:lpstr>
      </vt:variant>
      <vt:variant>
        <vt:i4>6</vt:i4>
      </vt:variant>
    </vt:vector>
  </HeadingPairs>
  <TitlesOfParts>
    <vt:vector size="14" baseType="lpstr">
      <vt:lpstr>Arial</vt:lpstr>
      <vt:lpstr>Calibri</vt:lpstr>
      <vt:lpstr>Calibri Light</vt:lpstr>
      <vt:lpstr>Courier New</vt:lpstr>
      <vt:lpstr>Helvetica</vt:lpstr>
      <vt:lpstr>Roboto Condensed</vt:lpstr>
      <vt:lpstr>Roboto Condensed Light</vt:lpstr>
      <vt:lpstr>Office'i kujundus</vt:lpstr>
      <vt:lpstr>Taastuvenergia kasutuselevõtt Eestis</vt:lpstr>
      <vt:lpstr>Energiamajanduse arengudokumendid</vt:lpstr>
      <vt:lpstr>ÜLEMINEK KLIIMANEUTRAALSELE ENERGIATOOTMISELE </vt:lpstr>
      <vt:lpstr>TAASTUVENERGIA POLIITIKAINSTRUMENDID TÄHTAEGADEGA</vt:lpstr>
      <vt:lpstr>Kus asume EL riikide võrdluses?</vt:lpstr>
      <vt:lpstr>ENMAK 2035 PÕHIMÕTTED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Taastuvenergia kasutuselevõtt Eestis</dc:title>
  <dc:creator>Rene Reisner</dc:creator>
  <cp:lastModifiedBy>Rene Reisner</cp:lastModifiedBy>
  <cp:revision>2</cp:revision>
  <dcterms:created xsi:type="dcterms:W3CDTF">2024-03-04T10:59:02Z</dcterms:created>
  <dcterms:modified xsi:type="dcterms:W3CDTF">2024-03-04T11:27:44Z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0x01010085D1B04AAEF2BE4AAA3755EBCC20AA61</vt:lpwstr>
  </property>
</Properties>
</file>